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8001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85498"/>
            <a:ext cx="8636000" cy="1715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7112000" cy="2044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1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0413"/>
            <a:ext cx="2286000" cy="68267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0413"/>
            <a:ext cx="6688667" cy="68267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5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141385"/>
            <a:ext cx="8636000" cy="158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391166"/>
            <a:ext cx="8636000" cy="17502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66902"/>
            <a:ext cx="4487333" cy="52802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66902"/>
            <a:ext cx="4487333" cy="52802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90965"/>
            <a:ext cx="4489098" cy="74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37354"/>
            <a:ext cx="4489098" cy="4609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90965"/>
            <a:ext cx="4490861" cy="74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37354"/>
            <a:ext cx="4490861" cy="4609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5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2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9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18558"/>
            <a:ext cx="3342570" cy="135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18560"/>
            <a:ext cx="5679722" cy="6828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74285"/>
            <a:ext cx="3342570" cy="54729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00700"/>
            <a:ext cx="6096000" cy="6611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14904"/>
            <a:ext cx="6096000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261894"/>
            <a:ext cx="6096000" cy="9390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1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0411"/>
            <a:ext cx="91440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6902"/>
            <a:ext cx="9144000" cy="5280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415744"/>
            <a:ext cx="2370667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2DD6-2387-47DC-AB99-851464C3BF0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415744"/>
            <a:ext cx="3217333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415744"/>
            <a:ext cx="2370667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F838-B63B-4CC1-873B-BE26125E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762000"/>
            <a:ext cx="9753600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800" smtClean="0">
                <a:solidFill>
                  <a:srgbClr val="000000"/>
                </a:solidFill>
                <a:latin typeface="Arial - 47"/>
              </a:rPr>
              <a:t>Review for Unit 3 Test</a:t>
            </a:r>
            <a:endParaRPr lang="en-US" sz="2800">
              <a:solidFill>
                <a:srgbClr val="000000"/>
              </a:solidFill>
              <a:latin typeface="Arial - 4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2133600"/>
            <a:ext cx="59944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smtClean="0">
                <a:solidFill>
                  <a:srgbClr val="000000"/>
                </a:solidFill>
                <a:latin typeface="Arial - 48"/>
              </a:rPr>
              <a:t>1. Find 150% of 92.</a:t>
            </a:r>
          </a:p>
          <a:p>
            <a:endParaRPr lang="en-US" sz="2800" smtClean="0">
              <a:solidFill>
                <a:srgbClr val="000000"/>
              </a:solidFill>
              <a:latin typeface="Arial - 48"/>
            </a:endParaRPr>
          </a:p>
          <a:p>
            <a:endParaRPr lang="en-US" sz="2800" smtClean="0">
              <a:solidFill>
                <a:srgbClr val="000000"/>
              </a:solidFill>
              <a:latin typeface="Arial - 48"/>
            </a:endParaRPr>
          </a:p>
          <a:p>
            <a:r>
              <a:rPr lang="en-US" sz="2800" smtClean="0">
                <a:solidFill>
                  <a:srgbClr val="000000"/>
                </a:solidFill>
                <a:latin typeface="Arial - 48"/>
              </a:rPr>
              <a:t>2. Find 6% of 25.</a:t>
            </a:r>
            <a:endParaRPr lang="en-US" sz="280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164008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003300"/>
            <a:ext cx="97790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If you can buy 5 candy bars for $2.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How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many candy bars can you buy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for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$16? Set up a proportion and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solve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.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372328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241300"/>
            <a:ext cx="95250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Does this table demonstrate a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direct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variation. If it does, write the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direct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variation and complete the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table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.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62776"/>
              </p:ext>
            </p:extLst>
          </p:nvPr>
        </p:nvGraphicFramePr>
        <p:xfrm>
          <a:off x="1523999" y="3302000"/>
          <a:ext cx="7112000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440668"/>
            <a:ext cx="71120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x 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              3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 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      4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 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       5             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 6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y  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       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1.6    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1.2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  </a:t>
            </a:r>
            <a:r>
              <a:rPr lang="en-US" sz="2100" dirty="0">
                <a:solidFill>
                  <a:srgbClr val="000000"/>
                </a:solidFill>
                <a:latin typeface="Arial - 35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              </a:t>
            </a:r>
            <a:r>
              <a:rPr lang="en-US" sz="2100" dirty="0" smtClean="0">
                <a:solidFill>
                  <a:srgbClr val="000000"/>
                </a:solidFill>
                <a:latin typeface="Arial - 35"/>
              </a:rPr>
              <a:t>2</a:t>
            </a:r>
            <a:endParaRPr lang="en-US" sz="2100" dirty="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413570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863600"/>
            <a:ext cx="96012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Bob earns a 4% commission on all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his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car sales. If he sells a car that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costs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$15,000, what will his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commission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be?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280198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838200"/>
            <a:ext cx="96520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How can you tell if a graph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represents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a direct variation?</a:t>
            </a:r>
          </a:p>
          <a:p>
            <a:endParaRPr lang="en-US" sz="2800" dirty="0" smtClean="0">
              <a:solidFill>
                <a:srgbClr val="000000"/>
              </a:solidFill>
              <a:latin typeface="Arial - 48"/>
            </a:endParaRPr>
          </a:p>
          <a:p>
            <a:endParaRPr lang="en-US" sz="2800" dirty="0" smtClean="0">
              <a:solidFill>
                <a:srgbClr val="000000"/>
              </a:solidFill>
              <a:latin typeface="Arial - 4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How can you tell if a relationship is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proportional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?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356019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57200"/>
            <a:ext cx="98552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There is a video game that costs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$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48 at two stores. At the first store it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is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discounted 25%. At the second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store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it is 20% off, plus an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additional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5% taken off at the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register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. Which jacket is the better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deal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?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51589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520700"/>
            <a:ext cx="972820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A 12 </a:t>
            </a:r>
            <a:r>
              <a:rPr lang="en-US" sz="2800" dirty="0" err="1" smtClean="0">
                <a:solidFill>
                  <a:srgbClr val="000000"/>
                </a:solidFill>
                <a:latin typeface="Arial - 48"/>
              </a:rPr>
              <a:t>oz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 bottle of ketchup costs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$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2.44 and a 16 </a:t>
            </a:r>
            <a:r>
              <a:rPr lang="en-US" sz="2800" dirty="0" err="1" smtClean="0">
                <a:solidFill>
                  <a:srgbClr val="000000"/>
                </a:solidFill>
                <a:latin typeface="Arial - 48"/>
              </a:rPr>
              <a:t>oz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 bottle costs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$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3.10. What is the unit price per </a:t>
            </a:r>
            <a:r>
              <a:rPr lang="en-US" sz="2800" dirty="0" err="1" smtClean="0">
                <a:solidFill>
                  <a:srgbClr val="000000"/>
                </a:solidFill>
                <a:latin typeface="Arial - 48"/>
              </a:rPr>
              <a:t>oz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for each and which is the better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deal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?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253161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546100"/>
            <a:ext cx="9728200" cy="224676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If Joe can run 1/4 of a mile in 2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minutes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. What is his unit rate in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miles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per minute?</a:t>
            </a:r>
          </a:p>
          <a:p>
            <a:endParaRPr lang="en-US" sz="2800" dirty="0" smtClean="0">
              <a:solidFill>
                <a:srgbClr val="000000"/>
              </a:solidFill>
              <a:latin typeface="Arial - 47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You can solve 1/5 of the math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problems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on a page in 1/3 of an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hour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. How many problems can you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solve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per hour?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28818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457200"/>
            <a:ext cx="970280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On a map 1 cm represents 40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miles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. Find the distance on the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map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if the actual distance between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the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cities is 252 miles.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364505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571500"/>
            <a:ext cx="9499600" cy="224676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Write a direct variation for the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table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and find the missing value.</a:t>
            </a:r>
          </a:p>
          <a:p>
            <a:endParaRPr lang="en-US" sz="2800" dirty="0" smtClean="0">
              <a:solidFill>
                <a:srgbClr val="000000"/>
              </a:solidFill>
              <a:latin typeface="Arial - 47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       x   5      6       7     8    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       y  16  19.2  22.4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73302" y="1724063"/>
            <a:ext cx="0" cy="137744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7349" y="2320748"/>
            <a:ext cx="576389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32282" y="1865853"/>
            <a:ext cx="0" cy="117233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8309" y="1865853"/>
            <a:ext cx="0" cy="116255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81449" y="1865853"/>
            <a:ext cx="0" cy="126022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15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825500"/>
            <a:ext cx="942340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The recipe calls for 3 tsp of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vanilla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for each 4 cup of sugar. If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the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recipe has 2 cups of sugar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how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much vanilla is needed? Set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up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a proportion and solve.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279667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774700"/>
            <a:ext cx="95758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In the band there are 3 flag girls for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every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15 band members. Write a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direct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variation equation that could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be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used to determine y, the total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number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of band members per x,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the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number of flag girls.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395177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698500"/>
            <a:ext cx="94234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A coat is discounted 15%. If the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tax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rate is 7%, how much will a 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$</a:t>
            </a:r>
            <a:r>
              <a:rPr lang="en-US" sz="2800" dirty="0" smtClean="0">
                <a:solidFill>
                  <a:srgbClr val="000000"/>
                </a:solidFill>
                <a:latin typeface="Arial - 48"/>
              </a:rPr>
              <a:t>85 coat cost?</a:t>
            </a:r>
            <a:endParaRPr lang="en-US" sz="2800" dirty="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340622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596900"/>
            <a:ext cx="985520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Twenty percent of a class are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wearing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tennis shoes. If there are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25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students in the class, how many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are </a:t>
            </a:r>
            <a:r>
              <a:rPr lang="en-US" sz="2800" dirty="0" smtClean="0">
                <a:solidFill>
                  <a:srgbClr val="000000"/>
                </a:solidFill>
                <a:latin typeface="Arial - 47"/>
              </a:rPr>
              <a:t>wearing tennis shoes?</a:t>
            </a:r>
            <a:endParaRPr lang="en-US" sz="2800" dirty="0">
              <a:solidFill>
                <a:srgbClr val="000000"/>
              </a:solidFill>
              <a:latin typeface="Arial - 47"/>
            </a:endParaRPr>
          </a:p>
        </p:txBody>
      </p:sp>
    </p:spTree>
    <p:extLst>
      <p:ext uri="{BB962C8B-B14F-4D97-AF65-F5344CB8AC3E}">
        <p14:creationId xmlns:p14="http://schemas.microsoft.com/office/powerpoint/2010/main" val="38441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432</Words>
  <Application>Microsoft Office PowerPoint</Application>
  <PresentationFormat>Custom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- 47</vt:lpstr>
      <vt:lpstr>Calibri</vt:lpstr>
      <vt:lpstr>Arial - 35</vt:lpstr>
      <vt:lpstr>Arial - 48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Mullaney</dc:creator>
  <cp:lastModifiedBy>Violette Garrett</cp:lastModifiedBy>
  <cp:revision>2</cp:revision>
  <dcterms:created xsi:type="dcterms:W3CDTF">2013-12-17T21:22:19Z</dcterms:created>
  <dcterms:modified xsi:type="dcterms:W3CDTF">2017-12-07T17:33:47Z</dcterms:modified>
</cp:coreProperties>
</file>