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>
        <p:scale>
          <a:sx n="130" d="100"/>
          <a:sy n="130" d="100"/>
        </p:scale>
        <p:origin x="-2442" y="-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2:18.01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250 1710 0,'0'-42'234,"41"-41"-203,1 41-15,0 1-1,-42-1 1,0 0 0,41 42-1,-41-41 1,0-1 15,84-41-15,-84 41-1,0 0 1,0 1 31,0-1-31,41 1-16,-41-1 46,0 0-30,0 1 0,0-1-1,0 0 1,0 1 0,42 41-1,-1-42-15,-41 0 31,0 1-15,0-1 0,0 0-1,0 1 17,0-1-17,0 1 1,42-43 15,-42 43 0,0-1 1,0 0-17,0 1 1,0-1 46,42 0-30,41-41-1,-41 83 16,-1 0-16,1 0 0,0 0 0,-1-41-15,1 41 172,-84 0 499,-41 0-640,41 0-31,1 0 62,-1 0-63,0 0 95,-41 0-110,0 41 31,41-41-15,1 42-1,-1-42 1,0 0 15,1 0-31,-1 0 141,42 41-94,0 1 15,0 0-31,0-1-15,0 1 15,0 41 0,0-41 1,0 41-17,0-41 32,0 41-31,0-41 31,0-1 0,0 1-47,0 0 15,0-1 16,0 1-15,0 0 31,0-1-31,0 1-1,0 0 32,0-1-47,0 1 31,-42-1-15,42 1 0,-41 0-1,41-1 16,0 1-31,-42-42 16,42 42 31,0-1-31,0 1 15,-83 0-16,83-1 17,0 1-1,-42-1 0,42 1 0,0 0 1,0-1 15,-41-41-32,41 42 1,0 0-1,-42-42 1,42 41 218,42-41-202,-1 0-17,1-41 1,41 41 46,-41 0 32,-1 0-63,1 0-15,0 0 0,-1 0-1,1 0 1,0 0 0,-1 0 30,1 0-14,-1 0-32,1 0 93,0 0 1,-1 41 31,1 1 16,-42 0-110,0-1 63,42 1-79,-1 0 173,1-42-141,0 0-32,-42-42-15,41 0 16,-41 1 0,42 41-1,-42-42 1,42 0-16,-42 1 16,41 41-1,-41-42 16,42 42-15,-42-42 15,0 1 157,83 41-157,-83 41 0,42 84 16,-1-125 0,-41 42-47,42-42 63,-42 42-32,42-1 188,-1-41-219,1-83 15,-42 41 1,0 1-16,0-1 15,42-41-15,-42-1 16,0 43 0,0-42-16,83-1 15,-83 43 1,0-1-16,0 0 16,0 1-16,0-1 15,0 0 1,0-41-1,0 42 17,0-1-32,0 0 15,0 1 17,0-1-32,0 0 15,0-41 16,0 41-15,-42 1-16,42-1 16,0-41-1,0 0 1,-83 41 0,83 0-1,0 1 1,0-1 15,-42-41-15,1 41-1,41 0 32,-42 1-31,0-1 78,1 42-63,-1 0 16,0 0 31,1 0-63,-1 0 1,-83 42 0,84 41-1,41-41 1,0-1-16,0 43 16,-42-84-16,0 83 15,42-41-15,-41-1 16,41 1-16,0 41 15,-42-83-15,42 42 16,0-1-16,0 1 16,0 0 31,0 41-16,42-83-16,41 0-15,-41 0 16,-1 0-16,43 0 16,-43 0-1,1 42 142,-42-1-142,-83 1 1,41 0 15,42-1-31,-83 1 16,41-1-1,125-41 79,1 0-94,-1 0 16,-42 0-16,1 0 15,0 0 17,-1 0 14,-41 42 48,-41 0-94,-1-1 16,0 1-16,-82 41 15,-1 1 1,83-43 0,84-41 124,41 0-140,-41 0 16,-1 0 0,1-41-16,-1-1 15,-41 0 79,0 1-78,-83 41-16,42 0 15,-43 0-15,43 0 16,-1 0-16,-41 0 15,41-42 64,-41 0-64,83 1 63,-42 41 0,0-42-62,42 0 0,-41 42-1,41-41 17,-42-1-1,42 1 0,0-1-31,42 0 16,-1 1-1,84-1-15,-125 0 16,42 1 0,0 41-1,-1-42 1,1 42-1,0 0 1,-1 0 0,1 0-1,0 0 1,-1 0 31,1 0-47,-1 0 187,1 0-109,0 0 16,-1 0 0,1 0 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4:44.928"/>
    </inkml:context>
    <inkml:brush xml:id="br0">
      <inkml:brushProperty name="width" value="0.10583" units="cm"/>
      <inkml:brushProperty name="height" value="0.211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300 85 0,'21'0'47,"-1"0"-47,21 0 16,-20 0-1,-1 0-15,21 0 16,-20 0-16,20 0 16,-21 0-1,21 0 1,-20 0-1,-1 0-15,0 0 16,1 0 0,20 0 15,-21 0-15,21 0-16,-20 0 31,20 0-31,-21 0 15,1 0 1,-1 0 328,1 0-313,-1 21 63,1-1-32,20-20 126,-41-20-141,0-1 31,0 1 16,0-21-48,20 20 283,1 21-329,-1 21 15,-20-1 1,21 21-1,-1-20 1,-20-1 0,21 1-1,-21 19-15,0-19 16,0-1 0,0 1-1,0-1-15,0 1 31,0-1-15,0 1 0,0-1-1,0 1 1,0-1 15,0 1-15,0-1-16,0 1 31,-21-1-15,21 1-1,0-1 48,0 21-48,41-20-15,-20-21 16,-1 0 0,1 0-16,-1 0 15,1 0-15,-1 0 16,21 0-16,20 0 16,-20 0-16,21 0 15,-21 20 1,-21-20 15,-61 0 188,-20 0-204,-1 0-15,-40 0 16,0-41-16,40 41 16,1 0-16,20 0 15,0 0-15,20 0 16,-20 0 0,21 0-16,-42 0 15,1 0-15,20 0 16,0 0-16,0 0 15,0 0 1,0 0-16,0 0 16,-20 0-16,-1 0 15,1 0-15,20 0 16,-21 0-16,21 0 16,21 0-16,-1 0 15,1 0 1,40 0 187,62-20-203,0-1 16,62 21-16,-1-41 15,-20 41-15,-41-20 16,-41 20-16,0 0 15,-21-21-15,21 21 16,0-41 0,-41 21 171,-61-21-171,40 41-16,1 0 15,-21-21-15,0 21 63,20 0-47,1 0-16,-1 0 78,1 0 0,-1 0-47,1 0-15,-1 0-16,21-20 15,-20 20 17,0 0 30,-1 0-46,1 0 31,-1 0 31,21 20-63,0 1 1,0-1 0,0 1-1,0-1-15,0 1 16,0-1-1,0 1 1,0 20-16,0-21 16,0 42-16,0-42 15,0 1-15,0-1 16,0 42-16,0-42 16,21 21-16,-1-20 15,-20-1 1,21 21-16,-1-41 109,0 0-78,21 0-15,-20 0-16,20-41 16,-21 41-1,1-20-15,-1 20 16,1 0 0,-21-21-16,41 21 31,0-20-16,-41-1 17,-103 21 77,-40 0-93,-41 0-16,-1 0 15,42 0-15,61 0 16,41 0-16,20 0 16,1 0 30,40 0-30,1 0 0,20 0-16,-21 0 15,42 0 1,-1 0-16,1 0 16,20 0-16,0 0 15,0 0-15,-41 0 16,0 0-16,-21 0 15,0 0 17,1 0-17,-1 0-15,21 0 16,0 0-16,21 0 16,-21 0-16,-21 0 15,1 0 32,-1 0-31,1 0 15,20 0-15,-21 0-1,21 0-15,0 0 31,-20 0-15,-1 0 0,1-20 62,-1 20 31,1 0-93,-1 0-16,1 20 47,19-20 46,-40 21 204,0 20-281,0-1 15,0-19-31,0-1 16,0 1-1,0-1-15,0 1 32,-20-1-17,20 1-15,-20-21 16,-21 0 0,20 20-1,1-20 1,-1 0-16,1 0 15,-1 0 1,1 0-16,-1 0 16,1 0-16,-1 0 15,1 0-15,-1 0 16,1 0-16,-21 0 16,20 0-1,1 0-15,-21 0 16,20 0-16,-20 0 15,21 0 17,-42 0-17,42 0 17,-1 0-17,1 0 32,0 0-31,-1 0-1,-20 0 17,21 0-32,-1 0 15,1 0-15,-1 0 16,1 0 187,20 21-187,-21-21-1,21 20-15,0 1 16,0-1-1,0 1 17,0-1 30,0 1-46,21-21-1,-1 0-15,1 0 16,-1 0-16,1 0 16,-1 0 15,1 20-15,20-20-1,-21 0 1,0 0-16,1 0 15,-1 0-15,-20 21 16,21-21-16,20 0 16,20 0-1,-40 0 17,20 20-1,-21-20-31,42 21 31,-42-21-31,21 20 16,0-20-1,-20 0-15,-1 0 16,1 0 0,-1 0-1,1 0 1,-1 0-1,1 41 235,-21-20-234,-62-1-16,1-20 16,-42 21-16,1-1 15,40-20-15,42 21 16,-21-1-16,0-20 16,20 41-16,1-41 15,-1 0 1,-40 20-16,0 1 15,40-21 1,1 20-16,-1-20 31,1 0 172,20-20-187,0-21-16,0 21 16,0-1-1,0 1-15,0-1 32,0 1-32,0-1 15,0-20 1,0 21-1,0-1 1,20 1 156,62 20-156,0 0-16,41 0 15,-62 0-15,1 0 16,-42 0-1,1 0 126,-21-21-125,20-20-1,-20 21 1,21-42-16,-21 42 16,20-21-16,21 0 15,-20 0-15,-1 0 16,21 20-16,-41-20 15,0 21 1,0-21-16,21 21 16,-21-1-16,20 1 15,-20-21 48,21 41-63,-42 20 125,-40 42-125,40-21 15,21-1-15,-41 22 16,21-21-16,-1-21 16,21 42-16,0-21 15,0-21-15,0 1 16,0-1 0,0 1-1,0-1 16,21-20-15,20 0 0,20 0-16,-20 0 15,0 0-15,-20 0 16,20 0 0,-1 0-16,-121 0 250,19 0-235,21 0-15,-41 0 16,21 0-16,20 0 15,0 21 1,20-21 0,1 0-1,-1 0 1,1 0 0,-1 0-16,1 20 15,20 1-15,-21-21 16,-20 0-16,0 0 15,21 0 1,-21 0 0,21 0-1,-21 0 32,20 20-16,-20-20-15,21 0 15,-21 0 16,41 21-31,0-1 15,0 1-31,0-1 31,0 21 47,20-41-46,1 0-32,20 0 15,-21 0 1,1 0 0,-1 0-1,1 0-15,-1 0 16,1 0-1,-1 0 1,-20 21 31,20-21-31,1 0-1,-1 20 1,1-20 62,-1 0-78,1 0 16,-1 21-1,21-21 1,41 20-16,-61 0 15,-1-20-15,21 0 16,-20 21 15,-1-21 47,-20 20 110,0 1-172,0 20-16,-20-21 15,-21 1-15,-41 40 16,61-61-1,1 21-15,-1-21 16,1 20-16,20 1 31,-21-21 1,1 0 46,20 20-63,0-40 142,0-1-142,0-20-15,0 21 16,0-1-16,-21 1 15,21-1-15,-41 1 110,21 20-95,-1 0-15,1 0 16,0 20-16,-1 1 16,21-1-1,-20-20 1,20 41 234,0 0-234,0-20-16,0 20 15,20-21 1,-20 1-16,0-1 15,0 1 1,21-21 125,-1 0-110,-20-21-15,20 21-1,-20-20 1,0-1-1,21 1 1,-21-1-16,0 1 16,0-1 15,20-20-15,-20 21 187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5:12.296"/>
    </inkml:context>
    <inkml:brush xml:id="br0">
      <inkml:brushProperty name="width" value="0.10583" units="cm"/>
      <inkml:brushProperty name="height" value="0.211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267 1167 0,'0'-41'156,"41"21"-124,-41-21-1,0 20 0,0-20 0,0 21 1,0-21-1,0 20 16,0 1 62,0-1-62,0 1-31,0-1 62,0 1-47,0-1-15,0 1-1,0-1 1,0 1 15,0-1-15,0 1-1,0 0 48,0-1-16,0 1-32,0-1 48,0 1-32,0-1 16,0 1 15,0-1-30,0 1-17,21 20 1,-21-21 0,0-20 15,0 21-16,0-1 1,0 1 0,0-21-1,41 0 1,-21 20 15,-20 1 0,0-1-15,0 1 47,21 20 15,-21-21-78,20 21 109,-20-20-93,21 20 15,-1 0-15,1 0 30,-1-21-30,21 1 15,-21-1 1,1 21-1,-1 0 16,-20-20-32,21 20 32,-1-21-16,1 1 48,-1 20 14,21 0-77,-20-20 46,20 20-62,-21-21 16,1 21 0,-1 0-1,1 0 1,-21-20-16,20 20 31,1 0 63,-1 0 15,1 0-77,-1 0-17,1 0 32,-21 20-31,41-20-1,-41 21 1,20-1 0,1 0 140,-1 21-125,1-41 16,-1 21-16,1-1-15,-21 1 93,20-21-93,-20 20 31,20-20-16,1 0 0,-21 21 16,20-1-31,1 1 46,-1-21-46,1 20 31,-21 1-16,20-1 31,-20 1-30,0-1 30,21 1-46,-21-1-1,0 1 17,0 20-17,0-21 17,20-20-32,-20 41 15,0-20 1,0 20-1,0-21 17,0 21-17,21-41 1,-21 21-16,0-1 31,20 0-31,-20 1 63,0-1-1,0 1-46,0-1-1,21 1 1,-21-1 15,0 1 1,20-1-17,-20 1-15,21 20 31,-21-21-15,0 1 31,0-1-47,0 1 16,20-21-16,-20 20 31,0 1-16,0-1 17,0 1-17,0-1 1,0 1 0,0-1 15,0 1-16,0-1 17,0 1-32,0-1 15,0 1 17,0-1-32,0 1 15,0-1 16,-20 21 1,20-21-17,0 1-15,0-1 16,0 1 15,0 20-15,0-21-1,0 21 17,0-20-17,0 20 17,0-21-1,0 1 0,0-1-15,0 1-1,-21-1 17,21 1-1,-20-21-16,20 20 17,0 1-17,-21-21-15,21 20 16,-20-20 15,20 21-15,0-1 31,0 1 0,-21-21-32,21 20 16,-20 21 110,-1-20-63,21-1 16,0 0-47,-20-20 156,-1-20-203,1 0 31,20-1-15,-21 21 15,1-20-15,-1 20 15,21-21-15,-20 21-1,0 0 32,-21 0 16,20 0 15,-20 0-16,41 21-46,-20-21-16,-21 20 15,20 1-15,1-21 16,-1 0-16,1 0 47,-1 0 0,-20 20 93,41 0-46,-20-20-78,-1 0-1,1 0 1,-1 0 0,1 0 15,-1 0 47,-20 0 0,21 0 16,-21 0-47,41-20-32,-21 0 32,1-1-15,-21 1 30,41-1-15,-20 21-16,20-20 32,-21 20-48,1-21 63,-1 1-15,21-1-32,-20 21-15,-1-20-1,1 20 142,-1 0-32,1 0-16,-1 0-93,1 0-1,-1 0 1,1 0-16,-1 20 16,1-20 234,-1 21-235,1-21 1,-1 0-1,1 0-15,-1 0 16,1 0 250,-1 0-188,1 0-63,-1 0 17,-20 0 218,41-21-235,0 1 1,0-1 46,-20 21 1,20-20 328,20 20-376,1-21 1,-21 1-1,41 20-15,-41-21 16,20 21 0,1-20-16,-1-1 15,1 1 1,-21-1 0,20 1-1,-20-1-15,41 1 16,-41-1 31,21 1-47,-21-1 31,20 21-15,1-20 15,-21-1-16,20-20 17,-20 21-17,21-1 1,-21 1 15,0 0-15,0-1-1,0 1 17,0-1-17,0 1 1,0-1 46,-21 42 173,21-1-235,0 1 15,0-1 1,0 21 15,-20-21-15,-1 1 46,21-1-15,0 1-31,0-1 46,0 1-46,0-1 125,21-20-126,81 0-15,42-20 16,-22 20 0,83-41-16,41 0 15,-82 20-15,-21 1 16,-102 20-16,0 0 15,-41-20 1,-20 20 93,-83 0-109,1 0 16,-21 0-16,41 0 16,21 0-16,-1 0 15,21 0-15,0 0 16,21 0-16,-1 0 16,1-21 202,20 1-186,-21-1-17,1 1 1,-1-1-1,-20 21 1,21 0-16,-21 0 94,20 0-32,-40 0-46,41 0-16,-1 0 16,-20 0-16,21 21 15,-1-1 266,62-20-15,21 0-250,-22 0-1,-40-20-15,21-1 16,-1 21 46,1 0-62,-1 0 32,1 0-32,40 0 15,21 0 1,0-20-16,21 20 16,-42-41-16,-20 41 15,0-21-15,-20 21 16,19 0-16,-19-20 15,-1-1-15,1 21 16,-1-20-16,21 20 16,0 0-16,0-21 15,0 21-15,0 0 16,0 0-16,-61 0 141,-1 0-110,-20 0-31,21 0 15,-42 0-15,1 0 16,-1 0-16,42 0 16,-21 21-16,21-21 47,-1 20-32,1-20 32,20 21-47,0-1 63,0 1-48,20-21 32,1 0-31,-1 0-16,21 0 15,-21 0 1,21 0-16,0 0 16,-20 0 155,-21-21-155,0 1 0,0-1-1,0-20-15,0 21 16,-41-21-16,20 0 16,-20 0-16,0 20 15,-40-20-15,40 41 16,-62-41-16,21 21 15,62 20-15,-42 0 16,42 0-16,-1 0 16,1 0-1,-21 0-15,0 20 16,0 1-16,20-21 16,21 20-16,-20-20 15,20 41 63,20 0-62,21-41-16,0 21 16,41-21-16,-41 0 15,21 0 1,-42 0-16,21 0 15,0 0-15,-20-21 32,-1-20-32,1 0 15,-1 21 1,-20-1-16,0 1 16,0-1-16,0 1 15,0-1-15,0 1 16,0 0-1,-20-21 1,-42 41-16,-40-21 16,-1 1-16,1-21 15,20 41-15,21 0 16,-21 0-16,61 0 16,-40 0-16,40 0 15,21 20-15,0 1 31,0-1-15,0 1 0,0-1-16,0 1 15,21-1-15,61 21 16,0-41 0,-62 0-16,41 0 15,1 0-15,-42 0 16,42 0-16,-1 0 15,-20-41 1,0 21-16,-41-21 16,0 20-16,21 1 15,-21-21-15,0 20 16,0 1-16,0-1 16,0 1 15,0-1-16,0 1-15,-41 20 16,-21-21-16,21 1 16,0 20-16,-20 0 15,40 0-15,-20 0 16,21 0 0,-21 20 15,41 21 0,0-20-15,20-21-16,-20 20 15,21 1-15,-21-1 16,61 1-16,-20-21 16,41 0-16,-41 0 15,21 0-15,-21 0 16,41-21-16,-82 1 15,20-1-15,1-20 16,-1 0-16,-20 0 16,0 0-16,0 21 15,0-42-15,0 42 16,0-62-16,-20 82 16,-1-21-16,1 1 15,-1 20 1,-20 0-16,21 0 15,-42 0-15,1 0 16,40 0-16,-20 0 16,0 0-16,0 41 31,41-21-15,0 21-1,0-20 1,0 20-1,0-21 1,0 21 15,0-20-15,21-21-16,20 20 16,20-20-16,-40 0 15,20 0 1,-21 0-16,21 0 15,-20-20 1,-21-1 0,0-20-1,0 21-15,0-21 16,0 20 0,-21 21-1,-20 0 1,21 0-16,-42 0 15,42 21-15,-21-1 16,20-20-16,21 21 16,-20-1-1,20 1-15,0-1 16,0 1 15,20-1 16,1-20-47,40 0 16,-40 0-16,-1 0 15,1 0-15,-1 0 16,1 0 15,-1 0-31,-20-20 16,0-1-1,0 1 1,0-1-16,-20-20 16,-42 21-16,-20 20 15,21-21-15,-1 21 16,42 0-16,-21 0 16,21 0-16,-1 0 15,-20 0 1,41 21-16,-20-21 15,20 20-15,0 1 63,0-1-47,0 1-16,0-1 31,0 1-31,41-1 31,0 1-31,-21-21 16,41 20-16,-20 1 15,0-1-15,0 1 47,-82-21 16,0 0-63,0 0 15,21 0-15,-21 0 16,0 0-16,0 0 16,0 0-1,62 0 95,20 0-95,-21-21-15,21 1 16,0 20-16,0-41 15,-21 41-15,1-41 16,-1 41-16,-20-21 16,21 21-1,-21-20 1,20 20-16,1-41 16,-1 41 46,1 0-46,-1 0-16,1 0 31,-1 0 31,21 0-46,0 0 0,21 0-16,-42 0 15,1 0 1,-1 0 0,42 20 187,-42 1-188,-20-1 95,21 1-110,-21-1 15,20 1 1,-20-1 46,0 1-62,0-1 16,0 21-16,0-20 16,0-1-16,0 1 15,0-1-15,0 1 16,0-1-16,0 1 16,0-1 30,0 21-30,0-21 15,0 1 16,0-1 31,20-20-62,-20-20 0,41 20-16,-41-41 15,21 41-15,-1-41 16,-20 21-16,0-1 15,0 1-15,21-21 16,-21 0 15,0 20 16,-21 21 0,1-41-31,-1 41 15,-20 0 16,21 0-32,-21 0 1,0 0-16,21 21 16,-21 20-1,20 0-15,-20-21 16,41 1-16,-20-21 16,-1 41-16,21-21 15,-20 1-15,20-1 16,0 0-16,0 1 15,0 20-15,0 0 32,0-21-32,0 1 47,-144-21 93,42 0-124,20 0-16,0 0 15,-20 0-15,81 0 16,1 0-16,-1 0 63,21 20-32,0 1 0,0 20 0,0-21-15,21 21 31,-21-20-32,0-1-15,41 21 16,-21-41 15,1 0-31,-1 0 16,21 21-16,-20-21 16,40 20-1,-41-20-15,21 0 16,-20 0 15,20 0-15,-21 0 15,21 0-15,-20 0-1,20 0 1,-21 0-1,1 0-15,-1 0 47,21 0 0,-20 0-31,-1 0-1,1 0-15,-1 0 16,1 0 47,-1 21-32,1-1-16,-1 1 32,1-1-31,-21 1 0,20 20-16,1-21 15,-1 1-15,-20-1 16,41 0-1,-41 1 1,20-21 0,1 0 31,-21 20-32,0 1 16,20 20-15,-20-21 0,21-20-16,-21 41 15,0-20 1,0 40-16,0-40 16,0 20-16,0-21 15,20 21 1,1-20-16,-21-1 15,0 21-15,20-20 16,-61-21 187,0 0-187,21 0-16,-1 0 15,1 0-15,-1 0 16,1 0-16,0 0 16,-1 0-16,1 0 15,-1 0 1,1 0 0,-21 0 30,20 0-14,1 0-1,-1 0-31,1 0 16,-1 0-1,1 0 1,-1 0-16,1 0 15,-21 0-15,20 0 16,1 0 0,-1 0-16,1 0 31,-1 0-15,-20 0-1,21 0-15,-1 0 16,1 0-16,-1-21 15,1 21 1,-1 0 0,-19-20-16,-1 20 15,20 0 1,-61-41 0,62 41-1,-21 0-15,-21-21 16,42 21-1,-1 0-15,1 0 16,-1-20 0,1 20 15,-1 0 0,1-21-15,-1 21 31,1-20 31,61 20-16,0 0-62,20 0 16,21 0-16,-20 0 16,-1 0-16,-40 0 15,20 0-15,-21 0 16,1 0-1,19 0-15,-19 0 16,20 0-16,-21 0 16,21 0-1,-20 0 1,20 0 0,0 0-16,0 0 15,-21 0-15,1 0 16,-1 0-16,1 0 94,-1 0-48,1 0-30,-1 0 15,1 0 1,-1-21-32,1 21 15,-1-20-15,1 20 16,20-21-16,0 21 15,-21 0 1,0-20 0,1-1-1,-1 21 1,-20-20 0,21 20 15,-1-21-16,1 21 64,-1 0-64,1-20 1,20-1 31,-21 21-32,1 0 32,-21 21 188,-21-1-220,-20 21-15,41-20 16,-20 20-16,-1-41 15,1 20 1,-1-20 0,1 21-1,20-1 1,-21-20 31,1 0-32,-1 0-15,1 0 16,-21 0 0,21 0-16,-21 0 15,-21 0-15,42 0 16,-1 0 0,1 0-16,-1 0 15,-40 0-15,40-20 16,1 20 31,-1 0-32,-20-21 48,41 1 15,0-1-62,0 1-1,0-1-15,0-20 16,0 0-16,21 0 15,40 21-15,42-21 16,-62 0-16,41 21 16,-62 20-1,1-21 1,-1 21 0,1 0 15,-1 0-16,0 0 17,1 0-17,-1 0 1,1 0 15,-1 0 0,-40 0 94,-1 0-125,-20 0 16,21 41-16,-21-21 16,-20 21-16,20-20 15,20-21 1,1 0-16,-1 0 16,-20 20-1,21-20-15,-1 0 47,1 0-31,20 21-16,-21-1 15,1-20 1,-1 0 0,21 21 62,0-1-31,0 1-32,0-1 1,0 1-16,21-21 62,20 0-46,0 0-16,0 0 16,-21-21-16,1 21 15,-1 0-15,1 0 16,-1-41-16,1 41 15,-1-20-15,21-21 16,-20 41 0,-1-21-1,0 1 1,21-21-16,-41 20 16,21 21-1,-21-20 1,20-21-16,1 21 31,-21-1 47,20-20-47,1 21-15,-1-1 15,1 21-15,-1 0-16,1-20 16,-21-1-1,41 21-15,-41-20 266,-41 20-251,20 0 1,-40 0-16,-1 41 16,1-41-16,0 0 15,-21 0-15,41 0 16,20 0-16,-20 20 16,0-20-16,0 0 15,21 0-15,-42 0 16,1 0-16,40 0 15,-20 0-15,0 0 16,21 0-16,-1 0 16,-20 0-16,21 0 15,0 0 1,-1 21 0,1-21 15,-1 0-31,-20 20 15,41 1 157,0-1-156,21-20 15,-1 0-15,1 0-1,20 0 17,-21 0-17,0 0 32,1 0-47,-1 0 16,21-20-16,-20 20 15,20 0 1,-21 0 78,-40 0 171,-1-21-249,-40 1-16,20-42 16,20 42-16,-40-21 15,61 20-15,-41-40 16,21 20-16,-21 20 16,41-40-16,-21 20 15,1 41-15,20-21 16,0 1-1,0-1 48,20 21-16,1 0-16,-1 0-15,21 0-1,-20 0-15,-1 0 16,1 0 0,-1 0-16,41 0 15,-40 0 1,-1 0 31,1 0-32,-1 0 1,1 0 15,20-20 16,-62-62-16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5:24.968"/>
    </inkml:context>
    <inkml:brush xml:id="br0">
      <inkml:brushProperty name="width" value="0.10583" units="cm"/>
      <inkml:brushProperty name="height" value="0.211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0 662 0,'21'-20'235,"20"20"-220,-41-20-15,41-1 16,-21 1-16,1 20 16,-1-21-16,21-20 15,-20 21 32,-1 20 31,1-21-78,-1 1 47,-20-1-47,21 21 31,-1-20 16,-40 20 188,-1 0-173,1 0-46,-1 41 15,1-41-15,20 20 15,-21-20-31,1 21 15,-1-21 1,21 20 0,-20 1-1,-1-21 1,1 41 0,-1-41 15,1 0-31,20 20 31,-21-20 235,21-20-251,21-1-15,-21 1 16,20-1 0,-20 1 62,41-1 0,-20 1 78,-21-1-109,41 21-31,-41-20 15,0-1 0,20 1-15,-20-1-1,0 1 48,21 20-48,-21-21 1,20 1 47,1-1-32,-21 1 47,0-1-62,20 1-16,1-1 46,-1 1 314,1 20-345,-1-21 1,1 21 0,-1-20-1,0-1 17,1 1 30,-1 20-31,1 0-15,-1 0 15,1-21-15,-1 21 31,1-20-32,-1-1 1,1 21 31,-1 0 15,1 0-62,-1 0 47,-20-20 16,21 20-32,-1 0-15,1 0-1,-1 0 48,1 0-48,-1 0 17,1 0-17,-1 0-15,1 0 16,-1 0 62,1 0-62,-1 0-1,1 0 48,-1 0-16,-20 20-47,21 1 15,-1-21 16,-20 20 1,21-20-32,-21 21 15,20-1 17,0-20 14,1 0-46,-21 21 16,20-1 15,1 1 32,-1-1-63,1 1 94,-1-1-32,1 21 63,-1-20-31,-20-1-16,21-20-62,-21 21-1,20-21 16,1 20 16,-21 1 31,0-1-62,0 1 15,0-1 1,20 1-32,1-1 62,-21 1 1,20-1-32,-20 1 16,0-1-16,0 1 0,0-1 16,21-20-47,-21 21 16,20-1 31,-20 21 46,0-21-46,0 21 0,21-20 0,-21 20 0,0-21-16,0 1 0,0-1-15,0 1 0,20-1 15,-20 1-16,0-1 1,0 1 47,0-1-48,21 1 16,-21-1 1,0 1-17,20-21 329,-20-41-328,0 20 171,0 1-140,0-1-31,21 1-1,-21-1 63,0 1-46,0-1 15,20 1-16,-20-1 16,0 1 31,0-1-31,0 1-16,0-1 16,0 1-16,0-1 0,0 1-15,0-1 31,0 1-16,-20 0 32,-1-21 30,1 20-46,20 1-16,-21 20-15,1-21 15,20 1-15,0-1 15,-21 1 0,21-1 16,-20 21 16,20-20-32,-21 20 16,1 0-16,-1-21 16,1 21-31,-1-20 31,21-1-32,0 1 16,-20-1 16,20 1-15,0-1-1,0 1 31,-21 20-46,1-21 171,20 1-171,0-1-16,0 1 16,0-1-1,-21 21 1,21-20 0,-20 20-1,-1-21 1,21 1-1,-20 20 32,-1 0 16,42 0 249,20 0-280,-21 0-17,1 20 48,-1 21 15,-20-20-16,21-1-46,-21 1 15,20-21-31,-20 20 16,0 1 15,0-1-15,21 1 15,-1 20 16,-20-21-32,21 1 64,-21-1-1,20 1-78,-20-1 156,0 1-125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5:43.008"/>
    </inkml:context>
    <inkml:brush xml:id="br0">
      <inkml:brushProperty name="width" value="0.10583" units="cm"/>
      <inkml:brushProperty name="height" value="0.211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186 2462 0,'-21'0'172,"21"-21"-172,-20-20 15,20 0 1,-21 21-16,21-1 15,0 1-15,0-1 16,0 1 0,-20-1 15,20 1-15,0-1 30,0 1 33,0-1-48,0 1 0,0-1 0,0 1-15,0-1 15,0 1 0,0-1-15,0 1 15,0-21 32,0 20 187,0-19-219,-21 40-31,21-21 16,-20 21-1,20-41 48,-21 21-32,1 20 32,20 20 405,0 1-452,0-1 46,0 1 17,0-1-48,0 0-31,0 1 31,0-1 47,20 1-31,-20-42 234,0 1-265,0-1 15,0 1-31,0 0 31,0-1 32,0-20-1,0 21-15,0-21-15,21 20-17,-21-20 141,0 21-124,0-1 15,0 1-32,0-1 1,-21-20 234,1 0-188,-1 0-15,21 21 78,0-1-94,0 1-15,0-1 15,0 1 16,21 20-31,-21-21-1,0 1 1,20-1 0,1 21-1,-21-20 17,20-1-32,-20 1 62,21 20-31,-21-20-15,-41-1 468,41 1-421,0-1-1,0 1 485,0-21-531,-21 41 62,1 0-62,20-21 109,-21 21-110,21-20 1,0-21 31,0 20 15,0 1 48,0-1-79,0 1 0,21 20 0,-1-21 1,1 21 14,-21-20-14,20 20-17,1-21 1,-1 21 15,1 0 0,-1 0 32,1 0-32,-21-20 157,0-1-141,-21 1-32,1-1 32,-1 21-16,1 0 157,-1 0-173,1 0 32,61 0 141,-21 0-173,21 0 1,41 0 0,-20 0-16,-21 0 15,-21 0 1,1 0 0,-1 0-16,21 0 15,0 0-15,-21 0 16,1 0-16,-1 0 15,1 0-15,-1 0 32,1 0-1,-1 0-15,1 0 62,20 0-47,-21 0 0,21 0-15,-20 0-1,20 0-15,0 0 16,0 0-16,0 0 16,-21 0-16,1 0 109,-1 0-93,1 0 15,-1 0-15,21 0-1,-20 0 1,19 0-1,-19 0 17,20 0-32,-21 0 31,21 0-15,-20 0 15,20 0 31,-21-20 63,-20-1-78,0 1 0,0-1 0,0 1 47,0-1-1,-41-40-77,0 41-16,-20 20 16,20 0-16,-20 0 15,20 0-15,20-41 16,1 41-16,-1 0 62,1 0-46,-1 0 0,1 0-1,-21 0 17,-21 0-32,21 0 15,21 20-15,-42-20 16,21 21-16,21-21 15,-1 0 17,1 20 77,-1-20-109,1 0 16,-21 0-1,0 0-15,0 0 16,21 0-16,-21 0 16,-21 0-16,21 0 15,-41 0-15,41 0 16,21 0-16,-21 0 15,20 0-15,62 0 172,-20 0-172,40 0 16,-20 0-16,41 0 16,0 0-16,0 0 15,41 0-15,-21 0 16,-40 0-16,-21 0 15,0 0-15,-21 0 16,1 0 0,-1 0-1,1 0 1,-1 0 62,1 0-47,-1 0 94,21 0-109,-20 0 0,-1 0-16,1 0 15,19 0-15,-19 0 63,-1 0 77,-20-20-108,0-1-17,0 1-15,0-1 47,-20-20-31,-21 21-16,21-1 15,-42 21-15,-20 0 16,21 0-16,-21-41 16,41 41-16,0 0 15,20 0-15,1 0 16,-1 0-16,1 0 15,-1 0 95,1 0-110,-1 21 15,1-21 17,-1 41-17,1-41 1,20 20 0,-21 1-1,1-21 1,20 20-16,-20-20 78,-42 0-62,1 0-1,-1 0 1,42 0-16,-42-20 15,62-1 64,41 1-79,-20 20 15,20-21 1,-21 1 46,1 20-30,-1-41-1,1 41-16,-1-21 1,1 21-16,-1 0 16,21-41-16,-21 41 31,1-20-31,-1 20 16,1 0-16,40-21 15,-20 21-15,21 0 16,-21 0-16,0 0 15,20 0-15,-40 0 16,20 0-16,-21 0 31,21 0 1,0 0-17,-20 0 1,-1 0-1,1 0 17,-1 0-17,0 0-15,1 21 16,20-21 0,-21 20 15,1-20 0,-1 0-15,1 21-1,-21-1 17,0 1 124,0 20-141,0-21 1,0 21 15,-21-41-15,21 21 0,-41-21 46,21 0-46,-21 0-1,0 0-15,0-21 16,0 1-16,21-1 16,-21 1-16,41-1 15,-21 1-15,1 20 16,20-21-1,0 1 17,0-1-17,0 1 48,0-1-1,0 1-15,0-1-31,0 1 15,0-1-15,0 1-1,0-1 1,0 1-16,0-1 16,-41 1-1,20 20 1,-40-41-16,40 41 15,21-21 1,-41 21 0,21 0-1,-1 0 17,1 0-17,-1 0 16,1 21-15,-1-21 0,1 20-1,-1 1 1,21-1 0,0 21-1,0-20 16,0 20 16,21-21-31,-1-20 0,1 0-16,-1 0 15,1 0-15,-1 0 16,1 0-1,-1 0-15,1 0 16,-1 0 15,1 0-31,20-20 16,0 20-16,0 0 16,-21 0-1,1 0 1,-1 0-1,-20-21 1,21 21 265,-21-41-281,-41 21 16,-21 20 0,21-21-16,0 1 15,0 20 1,21-21-16,-21 21 15,20 0 1,-20 0-16,21 0 16,-21 0 31,20 0-16,-20 21-16,21-21 79,20 20-63,-41-20-31,21 0 16,-1 21 0,21-1-1,-20-20-15,-1 21 16,-20-21 0,41 20-1,-20-20 235,20 21-219,-21-1-31,1-20 16,-1 21 0,21 20-1,-20-41 1,20 20 0,-21 1-16,1-1 31,20 1 125,0-42 219,0 1-375,20-1 31,1-20 126,-1 41-126,-20-20-16,21 20 17,-1 0-32,1-21 31,-21 1-15,20 20 15,21-21 47,-41 1 94,21-1-32,-21 1-15,0-1-93,20 1-1,1-1 0,-1 21 0,0-20-15,1-1 0,-1 21 109,1 0-94,-1-20 0,21-1 32,-20 21-16,-1-20-32,1 20 32,-1 0-16,1 0-15,-1 0 0,1-20-1,-1 20 32,1 0-31,-1 0-16,1 0 15,-1 0 1,1 0-16,-1 0 31,1 0-15,-1 0 31,-40 0 187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6:13.335"/>
    </inkml:context>
    <inkml:brush xml:id="br0">
      <inkml:brushProperty name="width" value="0.10583" units="cm"/>
      <inkml:brushProperty name="height" value="0.211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1952 1476 0,'-21'0'32,"1"0"-17,-1 0 1,1 0 15,-21 0-31,20 0 31,1 0-31,0 0 16,-1 0 0,1 0-1,-1 0-15,-20 21 16,21-21 15,-1 0-15,1 0 31,-1 0 15,21 20-62,21-20 547,-1 0-500,21 0 62,-20 0-46,-1 0 30,1 0-30,-1 0-32,1 0 16,-1 0-16,0 0-15,1 0 15,20 0-15,-21 0-1,21 0 1,-20 0 0,-1 41 249,-61-41-233,41 21-17,-41-21 1,21 0-16,-1 0 47,1 0-32,-1 0 17,1 0 14,0 0-30,-1 0 15,1 0 16,-1 0-31,1 0 15,-1 0 0,-20 0-15,21 0 140,-1 0-125,1-21 1,-1 21-1,-20-20 0,0-1 16,21 1-16,-1 20 32,1 0-16,-1-21-16,1 21 78,-1 0-15,1 0-94,20 21 31,-21-21 16,21 41 16,-20-21 62,-1 1 15,1-21-108,-1 20-17,1 1 141,-1-21-93,21 20 31,-20 1-47,0-1-16,-1-20 31,1 21 1,-1-1 62,21 1-63,-20-21-15,-1 0 16,1 0-63,-1 0 15,-20 0 1,21 0 0,-1 0 202,1 0-202,-1 0-16,1 0 47,-1 0-47,21-21 31,-20 21-15,-1 0 156,1-20-157,-1 20 1,1-21 46,20 1-30,-21 20 46,-20-21-31,21 1-1,-21 20-14,20 0 15,1 0-1,-1 0 1,1 0 0,0-21-47,-1 21 16,1 0 62,-1 0-16,1 0-30,-1 0-17,1 0-15,-1 0 32,1 0 171,-1 0-188,1 0 32,-1 0 172,21 21 109,21-21-281,-21 20 234,0 1-218,0-1 15,-21-20-47,42-20 125,-1 20-140,-20-21 15,0 1 0,0-1-31,21 21 16,-21-20 0,0-1-16,20 1 15,-20-21 1,0 20-16,0-20 16,21 0-1,-21 21-15,0-1 16,0 1-16,20-21 15,-20 20 1,0-20-16,21 21 63,20 20-32,40 0-31,-19 0 15,-1 0-15,-40 20 16,61 1-16,-41-21 16,20 0-16,-20 0 15,0 0 1,-20 0 0,-42 0 77,-61 0-93,21 0 16,20 41-16,20-41 16,1 20-16,20 1 15,-21-21 1,21 20-1,0 21 17,62-20-32,81-21 15,-40 0-15,-21 0 16,-1 0-16,-60 0 16,-1 0-16,-20-41 78,0 20-78,-102 21 15,0-20-15,40 20 16,21 0-16,0 0 16,21 0-16,-1-21 78,21 1-63,0-21-15,41 20 16,21-20-16,-42 21 16,1-1-16,-42 1 62,-61 20-62,-61-20 16,-21-1-16,41 21 15,82 0-15,21 0 16,20-20 31,0-1-32,82 21-15,102-61 16,-82 61-16,1 0 16,-62 0-16,-21 0 15,-40 0 204,-83 0-219,42 0 16,-1 20-1,21 1-15,0-1 16,21-20 15,-1 21 16,21 20-16,0-21-15,0 0 0,0 1-16,0-1 15,0 1 1,0-1-1,0 1 1,0-1-16,0 1 16,-20-21-1,20 41 1,-41-21-16,41 1 16,-20-21-1,-1 20 1,1-20-1,20 21 1,-21-1-16,-20-20 16,0 0 218,21 0-218,-1 0 15,1 0 47,-1 0-62,1-20-1,-1 20 17,21-41-17,0 20 16,0-20-15,-20 21 0,20-1 93,0 1-78,20-1-15,1 21 0,-1 0-16,21-20 31,-20 20 16,20-21 31,-21 1 47,21 20-94,-20-21-15,-21 1 31,0 0-32,-21 20 1,-40-21-16,-21-20 15,61 21 1,1 20-16,-1-21 16,-20 21-16,21 0 15,20-20 142,0-1-126,20 1-31,1-1 15,-1 1 1,1 20-16,20 0 16,-41-21-16,41 21 15,20 0-15,-40-20 16,-1 20 0,-61 0 77,21 0-77,-1 0-16,1 0 16,20-21 93,20 1-93,1 20-1,-21-21 32,0 1-31,-62-1-1,21 21-15,21 0 16,-1 0-16,1 0 16,20-20-16,0-1 93,20 1-93,1 20 16,-62 0 125,20 0-110,21-21 31,41 1-62,21 20 16,81-21-16,-61 21 16,-21 0-16,-20-20 15,-41-1 32,-20 1-31,-21 20-16,-20 0 15,20 0-15,20 0 16,1 0-16,-1 0 16,1-21 124,-1 21-124,-20 0-16,0-20 15,41-1-15,-20 21 63,20-20-32,0 0-15,0-1-1,0 1 1,0-1 0,0 1 31,-21 20 62,-20-21-93,-20 1-16,40-1 15,1 21 32,20-20-31,61 20-16,21 0 15,-20 0-15,-1 0 16,-40-41-16,-1 41 16,1 0 15,20-21 141,-21 21-157,1 0 1,20-20 15,-21-1-15,0 1-1,1 20 1,-1 0 15,21 0-15,-20-21 0,-42 21 77,-40 0-93,-21 0 16,21 0-16,-21 0 16,61 0-16,1 0 15,40 0 63,42 0-62,-42 0-16,1 0 16,-1 0-1,1 0-15,-1 0 16,21 0-16,-21 0 15,42 0-15,-1 0 16,-20 0-16,0 21 16,21-21-16,-42 0 15,21 0 1,-20 0-16,-1 0 16,1 0-16,40 0 15,1 0-15,20 20 16,20-20-16,-20 0 15,-21 21-15,-20-21 16,-20 0-16,-1 0 16,1 0 31,-1 0-16,1 0 328,-21 20-359,0 1 16,0-1-1,0 21 1,0-20 0,0 20-16,0 0 47,0-21 187,0 1-203,20-21-31,-20 20 16,21 0-1,-21 1 345,0-1-329,20 1-31,-20-42 125,0 1-125,0-1 16,0-19-1,0 19 1,0-20 31,0 21 15,0-1-46,0 1 0,-20 20 296,20 20-296,0 1-1,0-1 1,0 1-16,0-1 16,0 1-1,-21 19 1,21-19 15,-20-1-15,20 1-1,0-1 1,0 1 15,0-1-15,0 1 31,0-1-16,0 1 0,0-1-15,0 1 15,0-1 32,0 1-48,0-1 1,0 1 78,20-21-32,-20-21 157,0 1-204,21-1 314,-21 1-314,20 20 266,-20 20-249,0 1 93,0-1-78,0 1 46,21-1-77,-21 1 109,0-1-94,20 1 0,1-1 16,-21 1 78,0-1-78,0 1 0,0-1 31,0 1-47,0-1-15,20 1 15,-20-1-15,0 1 15,0-1 16,21 0 31,-1 1 94,1-1-47,-21 1-47,20 20-31,-20-21 31,0 1-47,21-1-15,-21 1 78,20-21-32,-20 20-46,20 1 62,1-21 78,-21 20-156,20-20 32,1 0 139,-42 0 236,1 0-392,-1 0-15,1-20 16,-21-42 0,21 42-1,-1-1-15,21-40 16,-20 61-16,20-21 15,0-20-15,-21 21 16,1-21-16,20 21 16,-21-42-16,21 42 15,-20-21-15,-1-21 16,21 42 0,0-42-1,0 42 1,0-1 15,0 1-31,0-1 47,0 1-16,0-1 47,0 1-62,0-1 0,0 1 15,0-21-16,21 0 17,-21 20 15,0 1 46,0 40-30,0 1-48,0-1-15,0 21 16,0-20 0,0 20-1,0-21 1,0 1 15,-21-21-31,1 20 16,20 1-1,-21-21-15,1 0 16,-1 0-16,-40 20 16,-62 21-1,0-20-15,41 20 16,0-41-16,-20 20 16,-1-20-16,1 21 15,61-21-15,20 0 16,1 20-16,-1-20 15,1 0 1,-1 0 0,-20 0-16,1 0 15,19 0 1,-20 0-16,21 0 31,-21 0-31,20 0 31,21-20 157,21-1-172,20 21-16,20-41 15,62 21-15,-21-42 16,21 42-16,62-21 15,-83 41-15,0-41 16,-40 41-16,-62-21 16,41 21-16,-21 0 15,1 0 32,-21-20-16,41-21 32,-41 20-32,0 1-31,0-1 16,0 1-16,0-21 15,20-20-15,1 20 16,-21 0 0,20 20-16,-20 1 15,21-1-15,-21-20 16,0 21-16,0-1 16,20 1-16,-20-1 15,0-20-15,0 21 16,21-1-16,-21 1 47,0-1 62,-21 21-109,-81 21 16,20 20-16,61-41 15,1 20 1,-21 1-16,20-21 16,21-21 93,-41 21-31,1 21-62,-104 102-16,-20 0 15,-41-21-15,-20 21 16,20-21-16,62-20 16,102-61-16,41-1 15,-21-20-15,62 0 63,21-61-63,61-1 15,-62 21-15,21-20 16,-20 20-16,40 0 16,-20 0-16,-21 21 15,-20-1-15,-41 1 16,21 20-1,-1 0 32,1 0-47,61 0 16,-21 0-16,-40 0 16,40 0-16,-20 0 15,-20 0-15,20 0 31,-21 0-31,1 0 16,-1 20 172,-20 1-173,-41 20 1,0-1-16,-20 1 15,-42 21-15,83-21 16,-42-21-16,21 1 16,21-21 171,-1-21-171,1 1-1,-1-1 17,-20-20-17,21 21 48,20-21-48,0 20 17,0 1-32,0 0 15,20 20-15,-20-21 16,21 21-16,-1-41 16,1 41-16,-21-20 15,41 20-15,20 0 16,-20 0-1,41 0-15,-41 0 16,-20 0 0,-1 0-1,21 0 1,-20 0-16,-1 20 16,21-20-16,0 21 15,-21-1 1,-20 1 46,0 19-30,0-19-17,-20-21 1,-21 61-16,0-61 15,-82 0-15,0 21 16,21-21-16,40 20 16,42-20-16,-1 0 93,21-20-93,21-21 16,-1 41-16,62-62 16,-20 42-16,61-41 15,-41 61-15,-21-21 16,0 21-16,1 0 16,-42 0-16,21 0 15,-20 0 1,-1 0 78,1 0-79,-21-20 220,-41-1-235,-41 1 15,-102-42-15,-42 42 16,103 20-16,-41 0 15,42 0-15,60 0 16,42 0 15,40 20 219,1-20-234,40 62-16,-20-42 16,0-20-16,0 62 15,-21-62-15,-20 20 63,21 21-48,20 0 63,0-21-62,61 1 0,1-21-16,20 41 15,-41 0-15,-21-41 16,-41 0-16,-20 20 47,-20 1-32,-62-21-15,-20 0 16,20 0-16,-41 0 16,20 0-16,83 0 15,-21 0 17,20 0 108,1 0-124,-21-62-16,0 42 15,-20-42-15,40 62 16,21-20 125,-20 20-126,-1-41 1,1 21 31,-1-1-32,1 21 48,40 0 78,21 0-141,-20-20 15,40 20-15,-20 0 16,20 0-16,21 0 15,-20 0-15,20 20 16,-62-20-16,42 21 16,20-1-16,-41 0 15,0 21-15,20-41 16,-20 41-16,-20-20 16,-1-1-1,0-20-15,-20 41 16,21-20-1,-1-1 1,-20 21-16,21 0 16,-21-20-16,0 20 15,0-21 1,0 21-16,0-20 16,0 20-1,0-21-15,0 1 16,0-1-16,0 1 15,0-1 1,0 1-16,-21-1 31,62-20 110,0 0-125,-20 0-16,20-20 15,61-42-15,-61 42 16,-20 20-16,20-21 15,0 1-15,-82 20 125,-21-21-109,21 21-16,-20 0 16,20 0-16,-41 0 15,20 0-15,1 0 16,-21 0-16,62 0 16,-21 0-16,20 0 15,1 0 1,61 0 187,0 0-187,41 0-16,-21 0 15,-20 0-15,-41 21 94,-41 20-94,0-21 0,21-20 16,-1 0-16,-20 21 15,21-1 1,-1-20-1,1 21-15,-1-1 79,1-20-48,20 20 16,41-20-32,0 0-15,20 0 16,-20 0-16,20 0 16,1 0-16,-1 0 15,-20 0 1,-20 0 234,20 0-235,-21 0-15,42 21 16,-1-21-16,-40 0 16,-1 20-16,-20 1 203,0-1-188,0 1 17,0-1-1,0 1 0,0-1-31,-41 1 16,21-1-1,-1-20 1,1 0-16,-1 0 16,1 0-16,-21 21 15,20-21-15,1 0 16,-21 20-16,20-20 31,-20 0-15,21 0-1,-21 0 1,20 0 0,-20 0-1,21 0 1,-21 0 15,21 0-15,-21 0-1,20 0 1,-20 0-16,21 0 31,-1 0 16,1 0-31,-1 21-1,-20-21 17,21 0 30,-1 20-46,1-20-1,-1 21-15,-20-1 32,21 1-17,-1-21 17,1 20-17,-1-20 1,21 21-1,-20-21 17,-21 20 15,0-20 46,20 0-77,-19 0 0,19-20 15,1 20 0,-1-21-15,21 1 15,0-1-15,-20 21-16,20-20 15,0-1 1,0 1-1,0-1 110,20 21-78,1 0-15,-1 0-17,1 0 16,-1 0-31,0 0 16,21 0 0,-20 0-16,-1 0 47,21 0-32,-20 0 16,20 0-15,-21 21 93,1-1-109,20 21 16,-21-20 0,1-21-1,-1 0 1,1 20-16,-21 1 31,20-21-15,1 0-1,-1 0 1,1 20 0,-1-20 93,1 0-93,-1 0-1,1 0 32,-1 0-31,1 0 15,-1-20-15,-20-1-16,21 21 15,40-41 1,-41 41-16,1-20 16,-1-1-1,1 21-15,-1-20 16,-20-1-1,21 1 1,-1-1 0,1 1-1,-1-1 17,-20 1-17,0-1-15,21 21 16,-1 0-1,-20-20-15,21 20 16,-21-21 0,20 1 15,-61 20 172,21 0-172,-21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2:42.427"/>
    </inkml:context>
    <inkml:brush xml:id="br0">
      <inkml:brushProperty name="width" value="0.05292" units="cm"/>
      <inkml:brushProperty name="height" value="0.1058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1290 375 0,'-42'0'297,"0"0"-266,1-41 1,-1 41 186,42-42-202,-42 42 15,42-42 32,0 1-16,-41 41-32,-1-42 1,1 0 15,-43-41 63,43 42-32,-1 41-15,0 0 31,1 0-15,-1 0 15,0 0 0,42 41 31,0 1-77,0-1-1,0 1 31,0 0-30,0-1-17,0 1 63,0 0-46,-41-1-1,-1 1-15,1 41 46,-1-83-31,42 42-15,-42-42 0,1 83 15,-1-41 250,0-42-250,1 0 1,-1 41-1,0 1 0,1-42 47,-43 0 47,43 0-94,41-42 282,0 1-266,0-1 47,0 0 77,0 1-155,41 41 125,1 0-79,0 0-15,-1 0 16,1 0-1,0 41-31,-84-41 360,42 42-282,0 0 63,42-1-109,-1 1-63,1 0 15,83-1-15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2:45.818"/>
    </inkml:context>
    <inkml:brush xml:id="br0">
      <inkml:brushProperty name="width" value="0.05292" units="cm"/>
      <inkml:brushProperty name="height" value="0.1058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0,'0'29'16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2:51.834"/>
    </inkml:context>
    <inkml:brush xml:id="br0">
      <inkml:brushProperty name="width" value="0.05292" units="cm"/>
      <inkml:brushProperty name="height" value="0.1058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652 0 0,'-30'0'0,"-29"0"47,30 0 94,29 30-94,0-1 0,0 1-32,0-1 17,0 30 14,0-29-14,0 29 15,0-30-32,0 1 32,0-1-31,0 1-16,0 0 109,0-1-78,0 30 32,0-29-16,0-1-16,0 1-15,0-1-1,0 1 16,0-1-15,0 1 0,0-1-1,0 1 1,0-1 0,0 1 30,0 0-30,0-1 15,0 1-31,0-1 32,0 1-17,0-1 16,0 30-15,-30-29 15,30-1-15,0 1-16,-29-30 16,-1 29-1,30 1 16,-29-1 1,-1 1-17,30 0 1,-29-30 0,29 29-1,-30 1 16,1-1 1,-1 1-1,30-1-15,0 1 15,-30-30-16,1 59 32,-1-59 0,1 29 31,-1 1-15,1-30 15,29 29-31,-30-29-16,-29 30-15,59 0 140,0 29 156,0-30-280,30 1 124,-1-30-15,1 0-141,-1 0 15,1 0 1,-1 0-1,1 0 1,-1 0 62,31-30-62,-60 1 78,0-1-79,0 1 1,0-1-1,0 0 1,0 1 0,0-1 46,-30 30 32,0 0-63,1 0-15,-1 0 15,1 0-15,29 30 77,-30-30-46,30 29-15,0 1-1,0 0 16,0-1-32,0 1 1,0-1 0,0 1-1,30-1 1,-1-29-16,1 30 15,29-1 1,-29-29 0,58 30-16,-58-30 15,-1 0 1,1 0-16,-1 0 31,1 0-15,-1 0 15,1-30 47,-1 30 47,1 0-94,-1 0-31,1 0 16,29 0 0,-29 0-1,-1 0 48,1 0-32,-1 0 110,1 0-94,-1 59-16,1-59 31,-1 0-62,-29 30 16,30-30 0,-1 0 30,1 0-14,-1 29-17,1-29 32,0 0 16,29 0-32,-30 0 0,1 0-15,-1 0-16,1 0 31,-1-29-15,-29-1-1,30 1 17,-1 29-1,1-30 16,-1 30-16,31-29 16,-31 29 15,-29-30-46,30 30 0,-1-29-1,1-30 1,-1 59-16,-29-30 15,0 1 1,0-1 15,0 0-31,30 30 16,-30-29-16,0-30 16,0 29-1,0 1 1,0-1-16,0-29 15,0 30 1,0-1-16,0 1 31,0-1-31,0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3:00.954"/>
    </inkml:context>
    <inkml:brush xml:id="br0">
      <inkml:brushProperty name="width" value="0.05292" units="cm"/>
      <inkml:brushProperty name="height" value="0.1058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48 797 0,'0'-29'235,"0"-1"-235,0-29 47,0 29 234,-30 30-281,0 0 375,60 60-328,0-31-16,-1 1 0,30-1 1,-29-29 14,-1 0-30,1 0-16,-1 0 47,1 0 47,-89 0 15,29 0-93,-29 0-1,30 0 17,29-29 249,0-1-266,59 1 32,-30 29-31,1 0 0,-1 0-16,1 0 15,-1 0 1,1 0-1,-1 0-15,1 0 32,0 0-17,-1 0 17,1 0-1,-1 0-16,1 0 17,-1 0 15,1-30-16,-30 0-16,29 30 17,-29-29-17,0-1 1,30 1 0,-30-1-1,0 1-15,0-30 16,0 29-1,0 1 1,0-1 0,0 1-1,0-1 1,0-59 0,0 60 15,0-1 109,-30 30-140,1 0 16,-1 0 0,1 0-16,29 30 15,-30-1-15,30 1 16,-29 29 0,-1-29-16,30 29 62,0-30 79,0 1-110,0-1-15,0 1-1,0-1 1,0 1-1,0-1 1,0 1 15,0-1 1,0 1-1,0 0-16,30-30 204,-1-60-219,1 60 16,-30-59-16,0 30 15,29 29 1,-29-30 0,30-29-16,-1 59 15,1-29-15,-30-1 16,0 1 0,0-30-1,0 29 16,59-29-31,-89 59 141,30 59-125,-118 89-16,30-60 15,88-58 1,0 29-16,-30-30 16,30 1-1,-29-30 1,88 0 62,-30-59-78,1-59 16,58 29-16,-29-29 15,-29 59-15,29-30 16,-59 30-16,0 0 15,59 30 1,-59 58 93,0 60-93,0-30-16,-30 0 16,30-30-16,-59 60 15,30-59 1,-1-1-16,30 1 16,-29-1-1,-1-29 95,30-59-110,30 0 15,-30 30 1,29-1-16,-29-29 15,30 59 17,-30 29 46,-30 119-63,1-30-15,-30 0 16,-30 89-16,30-89 16,59-88-16,0-1 15,0 1-15,0-89 78,30-118-62,-1 118-16,60-89 16,-30 59-16,-59 30 15,88 0 1,-88 30-16,0-30 16,30 59-16,-30-30 109,29 30 16,1-30-109,-30 1-16,0-1 31,0 1 94,-30 29-94,1-30-15,-1 30-16,1 0 15,-1 0 48,1 0-32,-1 30 32,1-30 15,29 29 0,-30-29-78,30 30 31,0-1-15,0 1-1,-29 0 32,29-1-31,0 1-1,0-1 17,0 1-1,0-1-31,0 1 31,0-1-15,0 1 15,0-1-15,0 1-1,-59-1 1,59 1 15,0 0-31,0-1 16,-30 1-1,30-1 1,-29-29-16,-1 59 31,0-59-31,30 30 16,-29-1 0,-1 1-1,30-1 1,-29-29-16,29 30 15,-30-1 1,30 1 15,0-1-15,-29-29 265,29-29-265,0-1-1,-30 30 1,1-29 297,58 29-204,1 0-93,29 0-16,-30 0 15,30 0 1,-29 29-1,-30 1 1,59-30 0,-29 29 15,-30 1 110,29 0-79,-29-1-15,30 1-31,-1-1-16,-29 1 31,0-1-16,0 1 1,0-1 15,0 1 1,0-1-1,0 1 0,0-1 0,0 1-15,0-1-16,0 1 31,0 0 0,30-1 48,-30-88 92,0 29-171,0-29 16,0 0 0,0 30-1,0-30-15,-30 59 16,30-59 0,0 29-1,0-29 1,-29 59-1,29-29 17,-30-1-1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3:54.089"/>
    </inkml:context>
    <inkml:brush xml:id="br0">
      <inkml:brushProperty name="width" value="0.03969" units="cm"/>
      <inkml:brushProperty name="height" value="0.07938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7 656 0,'0'-21'47,"-20"1"-31,61 40 328,-41 1-329,20-21 16,1 0 16,-1 0-31,-20 20 0,20 1 15,-20-1 16,21-20-47,-1 21 15,-20-1 1,0 1 0,21-21-16,-21 20 31,0 1-31,0-1 62,20 0-15,-20 1 0,21-1-31,-1 1-1,-20-1 17,21 21-17,-1-20 32,1-1 0,-21 1 0,0-1 0,0 1 0,0-1-1,0 1-30,20-1 15,-20 1 1,0-1-1,21 1-16,-21-1 1,0 1 0,20-1-16,-20 1 31,21 20 0,-21-21 0,20-20-15,1 21 15,-21-1-15,0 1 0,20-21-1,-20 20 1,21-20 15,-21 21-15,20-21-1,-20 20 32,21 0-31,-21 1-1,20-21 204,-20-21-203,0 1-16,-20 0 15,20-1-15,0-20 16,0 21-16,-21-21 16,1-21-16,20 1 15,-21 61 1,21-21-16,-20-40 16,20 20-1,0 20-15,0-40 16,0 40-1,0 1 1,0-1-16,-21 21 63,1 0-1,20 82-46,20-41-1,1 21-15,-1-1 16,1 42-16,-1-62 16,1-21-16,-1 21 15,1-20 1,-21-42 109,0-20-125,-21 21 15,1-42-15,-1 21 16,-20 0-16,41 21 16,-20-21-1,-1 20-15,1 1 16,20-1-16,-21 21 16,21-20-1,-20 20 126,20 20-126,0 21 1,0 0-16,0-20 16,0-1-16,0 1 15,0 20-15,0 0 32,0-62 139,0-40-171,0-1 16,0 42-16,-21-1 16,1-20-16,20 21 15,20 61 157,1 0-172,20 0 16,-21-21-16,1 42 15,20-21 1,-41-21-16,20 1 16,1-1-1,-21 1-15,20-21 110,-20-41-95,0-21-15,0 42 16,0-42-16,0-20 16,0 21-16,0-1 15,0 21-15,0-20 16,0 20-1,0 0-15,0 21 16,0-21-16,0 20 16,0-20-1,0 21 1,0-21 0,0 20-1,0 1 16,0-1 79,-20 1-95,-1-1 32,1 1-31,-21 20 46,20 0-46,-20 0 0,21 0-1,-1 0 1,1 0 0,-1 20 15,1-20 703,20-20-718,0-1 15,20 1 63,21 20 31,-41-21-110,21 21 1,-1 0 0,1 0-1,-1 0 17,-20-20 77,21 20-93,-21-21-1,0 1 16,20 20-31,1-21 16,-21 1-16,0-1 47,20 1-31,-20-1 93,41 1-78,-41-1-15,0 1-1,21 0 1,-21-1 15,0 1-31,0-1 16,0 1 0,41-21-1,-21 20 1,-20 1 15,0-1-31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3:57.169"/>
    </inkml:context>
    <inkml:brush xml:id="br0">
      <inkml:brushProperty name="width" value="0.03969" units="cm"/>
      <inkml:brushProperty name="height" value="0.07938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43 1 0,'-20'0'62,"-1"21"94,21-1-78,0 1-62,0-1 15,0 1-15,0-1 0,0 1 15,0-1 0,0 1 16,0-1 0,0 1-32,0-1 17,41 21-17,-41-20 17,21-1 77,-1 1-93,1-21-1,-1 20 1,21 1-1,-21-1 1,1-20-16,-1 0 16,-20 21 31,41-21-16,-20 0 31,-1 0-46,1 0 15,-1-21 16,1 21-31,-1-20-16,1-1 15,20 1 17,-21-1-17,1 1-15,20-1 16,-21 1 15,21-1-31,-41 1 16,21 20 77,20 41-61,-41 0-32,0 0 15,20 20-15,-20 0 16,0-40-16,0 20 16,0 20-16,0-40 15,0-1-15,0 1 16,0-1-16,0 1 31,-20-62 94,20-41-109,-21 41-16,-20 0 15,21-20-15,-1 20 32,1 20-32,20 42 140,0 20-124,0-21-16,0 41 15,0-40-15,20 40 16,21-20 0,-41-20-1,0-1 63,21-40-62,-21-1-16,0-61 16,41 41-1,-41 21-15,0-21 16,0 21-16,0-21 16,20 41-1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4:00.961"/>
    </inkml:context>
    <inkml:brush xml:id="br0">
      <inkml:brushProperty name="width" value="0.03969" units="cm"/>
      <inkml:brushProperty name="height" value="0.07938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0,'20'0'203,"1"20"-188,-1-20 32,1 0-31,-1 21-16,-20-1 141,21-20-95,-1 21 1,1 20-15,-21-21-1,20 1-16,21 20-15,0-21 110,-20 1-16,-1-1-48,1 1-30,-1-1 31,-20 1-31,21-1 15,-21 0 0,20 1 0,1-1 47,-21-40 157,-21 20-204,21-21-15,0 1 31,-20-21-16,-1 21-16,1-21 79,20 20 94,0 1-173,-21-1 1,21 1 46,0-1-62,-20 21 32,20-20-17,-21 20 32,21-21 0,-20 1 0,20-1-31,-21 21-16,1-20 46,-1 20 189,1 0-220,-1 0-15,1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7-11-01T15:44:17.513"/>
    </inkml:context>
    <inkml:brush xml:id="br0">
      <inkml:brushProperty name="width" value="0.03969" units="cm"/>
      <inkml:brushProperty name="height" value="0.07938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656 1 0,'0'21'187,"0"-1"-171,0 1 15,20-1-15,-20 1 31,21-21-32,-1 20 1,1-20-1,-1 0 1,1 21 31,-21-1-31,20-20-1,1 0-15,-1 0 16,0 21-16,1-1 15,-1-20 17,1 0 30,-1 0 63,-20 21-125,21-21 63,-1 0-48,1 0 1,-1-21 15,1 21 0,-1 0 16,1 0-31,-1 0 15,-20-20-15,21 20-1,-1 0 189,1 0-158,-1 0-14,1 0 15,-1 0-32,1 0 16,-21 20 235,0 1-250,0 20 62,-21-21-16,1-20-46,20 21 15,-21-21-31,1 20 16,20 1-1,-21-21-15,1 20 32,-1-20 15,21 21-32,-20-21 1,-1 20-1,1 1 17,-21-21-1,41 20-15,0 1 15,-21-21-31,21 41 31,0-21 32,-20-20-48,20 21 1,0-1 15,-21-20-15,21 20 31,-20 21 15,20 0-15,-41 0-16,41-20 16,-21-21-31,21 20-16,0 1 15,-20-21 1,20 20 0,0 21-1,-20-41 1,20 21 15,0-1 0,0 1 1,-21-21-17,21 20 16,0 1-15,0-1 0,-41 1 15,41-1 0,0 1 16,0-1-31,0 1-1,-20-1 32,20 1-31,-21-1 31,21 1 0,-20-21-32,20 20 32,0 1-47,-21-1 16,21 0 46,0 1-46,-20-1 31,-1-20-47,21 21 47,0 20-32,-20-41 16,20 41-15,0-21 31,-21 1-31,1-1-1,20 1 16,-21-21-15,21 41 0,0-21 15,-20-20-31,-1 21 16,1-1 46,20 1-15,-21-1 0,1 1 0,-1-1 15,1 1-46,-1-21 46,21 20-62,-20-20 32,-1 21-32,1-21 31,20 20 0,-21 1-15,1-21 62,-1 0 62,1 20-108,-1-20-1,1 0 16,0 21 156,-1-21-172,1 20 0,-1-20 1,1 21-32,-1-1 218,21-40 220,0-1-422,0 1 15,0-1 0,0 1-15,0-1 15,0-20-15,21 21 77,-21-1-61,20-20-17,-20 21 63,0-1-46,0 1 46,0-1-16,0 1-31,0-1 32,0 1-47,0-1 15,0 1 16,0-1-32,0 1 32,0-1 125,0 1-141,-20-1 1,20 1 155,-21-1-171,21 1 15,-20 20 0,-1 0 172,1 0-171,-1 0-1,1 0 313,20 20-282,20 1-46,21-1 109,-41 1-94,0-1 0,21-20 0,20 21 63,-21-1 47,-20 1-94,0-1 0,0 1-1,41 20-14,-41-21-1,0 1 0,21-21-31,-21 20 31,20-20-15,-20 21 15,20-1-15,1 1 31,-1-21 78,1 0-63,-21 20-30,20-20 14,1 0 33,-1 0-48,1 0-16,-1 0 1,1 0 15,-1 0-15,-40 0 156,-1 0-157,1 21 1,-1-21 0,21 20-1,-20-20 32,-1 0-31,21 21-1,-20-21 1,-1 0 0,-20 20-1,21 1 1,0-21 0,-1 0 218,21-21-218,0-20-1,0 21-15,0-21 31,0 20 1,0 42 155,-20 20-171,40-41 124,-20-21-124,0 1-16,21-1 16,-21-20-1,0 82 110,0-20-125,0-1 16,-21 42-16,1-42 16,20 1-1,0-1-15,0 1 31,20-62 79,-20 0-95,0 20 1,0 1-16,0-1 16,0 1-16,21 20 15,-21-21 1,0 1-16,0-1 16,0 1 15,0-1-31,0 1 31,0-1 0,0 1-15,0-1 62,0 1-78,-21-1 31,1-20 16,-1 21-31,21-1-1,41 21 173,-20 0-172,19 21-16,-19-21 15,20 41-15,-21-41 16,-20 20-16,21-20 15,20 21-15,-41-1 16,20-20-16,-20 21 16,21-21-16,-1 0 15,21 0 79,-20 0-94,-1-21 16,1 1-16,-1-1 15,1 1 1,-1-1-16,1 1 16,-1-21-1,1 20 1,20-20-16,-41-20 15,41 41 1,-41-21-16,0 0 16,20 20-1,1 1-15,-1-1 16,1 1-16,-21-1 16,0 1-1,0-1 1,-21 21 109,21 62-125,-20-21 15,20 0-15,-41 0 16,20 0-16,21 0 16,-20-21-1,20 0 329,0 1-328,0-1-16,0 1 15,0 20-15,-41-41 16,41 41 0,-21-21-16,-20 1 15,41-1-15,-20 1 16,-21 20-16,20-21 15,21-61 126,0-20-125,0 20-16,0-21 15,0 21-15,21-20 16,-1-21-16,-20 41 16,0-20-1,0 40-15,0 1 16,21-21-16,-21 20 15,20-40-15,1 20 16,-21 0 0,20 20-1,-20 1-15,21-1 16,-21 42 78,0 40-79,0 21-15,0-20 16,0-21-16,0 0 16,0-21-16,0 1 15,0-1-15,20 1 31,21-21 48,0-62-79,-20 21 15,20-20-15,-41 20 16,20 0-16,0 0 15,-20 20 1,0 62 93,-40 21-93,19-42-16,21 1 16,0-83 109,0 1-125,0 20 15,0-21-15,0 21 16,0 0-16,0-20 16,0 81 109,0 1-110,0-1 16,0 21-15,21-41 109,-1-20-109,21-1-1,-41 1 1,20 20 15,-20-21 0,21 1-31,-1 20 32,1-20 15,-1 20-32,21-21 32,-41 1-16,21 20 1,-1-21 14,1 21-30,-21-20 15,20 20-15,1-21-16,-1 1 16,1 20 30,-21-21-14,20 21-17,-20-20 79,21 20-31,-21-21-48,20 1 1,-61 20 140,0 0-156,-20 20 16,-1 1-16,42-1 15,-1 1-15,-20-1 16,21 1 0,20-62 171,41-21-187,-41 21 16,20 21-16,1-21 15,20 20 1,-62 42 156,1 20-157,20-21 17,20-20 77,21 0-78,-20 0 63,-1 0-47,1 0-47,-1 0 16,1-20 93,-1 20-93,1 0-1,-1-21 32,-20 1 312,-20 20-343,-1 0 0,1 0-1,-1 0 1,-20 20-16,21-20 16,-1 21-16,-20-1 15,21-20-15,-1 21 16,1-1 15,-1-20 0,62 0 141,-20 0-109,-1-20-1,1 20-31,-1 0-15,1-21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745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3572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35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516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0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7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58021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8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A21FAF7-2AA6-4D31-AFE1-F877CAB72A48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FCF822-4E7A-4BC0-902E-110B429D5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077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emf"/><Relationship Id="rId18" Type="http://schemas.openxmlformats.org/officeDocument/2006/relationships/customXml" Target="../ink/ink6.xml"/><Relationship Id="rId26" Type="http://schemas.openxmlformats.org/officeDocument/2006/relationships/customXml" Target="../ink/ink10.xml"/><Relationship Id="rId3" Type="http://schemas.openxmlformats.org/officeDocument/2006/relationships/image" Target="../media/image2.png"/><Relationship Id="rId21" Type="http://schemas.openxmlformats.org/officeDocument/2006/relationships/image" Target="../media/image13.emf"/><Relationship Id="rId34" Type="http://schemas.openxmlformats.org/officeDocument/2006/relationships/customXml" Target="../ink/ink14.xml"/><Relationship Id="rId7" Type="http://schemas.openxmlformats.org/officeDocument/2006/relationships/image" Target="../media/image6.png"/><Relationship Id="rId12" Type="http://schemas.openxmlformats.org/officeDocument/2006/relationships/customXml" Target="../ink/ink3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33" Type="http://schemas.openxmlformats.org/officeDocument/2006/relationships/image" Target="../media/image19.emf"/><Relationship Id="rId2" Type="http://schemas.openxmlformats.org/officeDocument/2006/relationships/image" Target="../media/image1.png"/><Relationship Id="rId16" Type="http://schemas.openxmlformats.org/officeDocument/2006/relationships/customXml" Target="../ink/ink5.xml"/><Relationship Id="rId20" Type="http://schemas.openxmlformats.org/officeDocument/2006/relationships/customXml" Target="../ink/ink7.xml"/><Relationship Id="rId29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emf"/><Relationship Id="rId24" Type="http://schemas.openxmlformats.org/officeDocument/2006/relationships/customXml" Target="../ink/ink9.xml"/><Relationship Id="rId32" Type="http://schemas.openxmlformats.org/officeDocument/2006/relationships/customXml" Target="../ink/ink13.xml"/><Relationship Id="rId5" Type="http://schemas.openxmlformats.org/officeDocument/2006/relationships/image" Target="../media/image4.png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28" Type="http://schemas.openxmlformats.org/officeDocument/2006/relationships/customXml" Target="../ink/ink11.xml"/><Relationship Id="rId10" Type="http://schemas.openxmlformats.org/officeDocument/2006/relationships/customXml" Target="../ink/ink2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" Type="http://schemas.openxmlformats.org/officeDocument/2006/relationships/image" Target="../media/image3.png"/><Relationship Id="rId9" Type="http://schemas.openxmlformats.org/officeDocument/2006/relationships/image" Target="../media/image7.emf"/><Relationship Id="rId14" Type="http://schemas.openxmlformats.org/officeDocument/2006/relationships/customXml" Target="../ink/ink4.xml"/><Relationship Id="rId22" Type="http://schemas.openxmlformats.org/officeDocument/2006/relationships/customXml" Target="../ink/ink8.xml"/><Relationship Id="rId27" Type="http://schemas.openxmlformats.org/officeDocument/2006/relationships/image" Target="../media/image16.emf"/><Relationship Id="rId30" Type="http://schemas.openxmlformats.org/officeDocument/2006/relationships/customXml" Target="../ink/ink12.xml"/><Relationship Id="rId35" Type="http://schemas.openxmlformats.org/officeDocument/2006/relationships/image" Target="../media/image20.emf"/><Relationship Id="rId8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THE unit 2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Ghosts in the graveyard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25660" cy="1492132"/>
          </a:xfrm>
        </p:spPr>
        <p:txBody>
          <a:bodyPr/>
          <a:lstStyle/>
          <a:p>
            <a:r>
              <a:rPr lang="en-US" dirty="0" smtClean="0"/>
              <a:t>SLIDE 7    Find the perimeter of the </a:t>
            </a:r>
            <a:br>
              <a:rPr lang="en-US" dirty="0" smtClean="0"/>
            </a:br>
            <a:r>
              <a:rPr lang="en-US" dirty="0" smtClean="0"/>
              <a:t>                 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492" y="2064556"/>
            <a:ext cx="2868233" cy="1892847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85810" y="2139507"/>
            <a:ext cx="1948721" cy="3342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673" y="1874517"/>
            <a:ext cx="3676103" cy="449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45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7" y="997529"/>
            <a:ext cx="10552395" cy="5569526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 will answer all the questions on the slide on your paper in 3-5 minutes.</a:t>
            </a:r>
          </a:p>
          <a:p>
            <a:r>
              <a:rPr lang="en-US" sz="3200" dirty="0" smtClean="0"/>
              <a:t>You will discuss answers with your group.</a:t>
            </a:r>
          </a:p>
          <a:p>
            <a:r>
              <a:rPr lang="en-US" sz="3200" dirty="0" smtClean="0"/>
              <a:t>The teacher will check one of the group members’ answers.</a:t>
            </a:r>
          </a:p>
          <a:p>
            <a:r>
              <a:rPr lang="en-US" sz="3200" dirty="0" smtClean="0"/>
              <a:t>If that group member has all of the problems correct, the group will be instructed to place a ghost in the graveyard. </a:t>
            </a:r>
          </a:p>
          <a:p>
            <a:r>
              <a:rPr lang="en-US" sz="3200" dirty="0" smtClean="0"/>
              <a:t>At the end of class, each headstone will get a multiplier.  </a:t>
            </a:r>
          </a:p>
          <a:p>
            <a:r>
              <a:rPr lang="en-US" sz="3200" dirty="0" smtClean="0"/>
              <a:t>Teams will total up their points.  </a:t>
            </a:r>
          </a:p>
          <a:p>
            <a:r>
              <a:rPr lang="en-US" sz="3200" dirty="0" smtClean="0"/>
              <a:t>The group with highest score will win!!</a:t>
            </a:r>
          </a:p>
        </p:txBody>
      </p:sp>
    </p:spTree>
    <p:extLst>
      <p:ext uri="{BB962C8B-B14F-4D97-AF65-F5344CB8AC3E}">
        <p14:creationId xmlns:p14="http://schemas.microsoft.com/office/powerpoint/2010/main" val="81807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/>
          <p:cNvSpPr/>
          <p:nvPr/>
        </p:nvSpPr>
        <p:spPr>
          <a:xfrm rot="16200000">
            <a:off x="2072392" y="18736"/>
            <a:ext cx="2450891" cy="281815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lay 4"/>
          <p:cNvSpPr/>
          <p:nvPr/>
        </p:nvSpPr>
        <p:spPr>
          <a:xfrm rot="16200000">
            <a:off x="6355833" y="-52469"/>
            <a:ext cx="2578306" cy="3087977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16200000">
            <a:off x="1611444" y="3155425"/>
            <a:ext cx="3013020" cy="3177917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rot="16200000">
            <a:off x="6303366" y="3140439"/>
            <a:ext cx="2773180" cy="3177913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046" y="944380"/>
            <a:ext cx="1759816" cy="15065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37574" y="4158864"/>
            <a:ext cx="1620147" cy="13869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177" y="1543986"/>
            <a:ext cx="1295786" cy="1109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745" y="4729395"/>
            <a:ext cx="1514209" cy="12962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986" y="1094282"/>
            <a:ext cx="1371652" cy="12299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634" y="4717978"/>
            <a:ext cx="1202871" cy="10785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64892" y="4422998"/>
            <a:ext cx="1531840" cy="13735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60849" y="202366"/>
            <a:ext cx="188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Here lies </a:t>
            </a:r>
          </a:p>
          <a:p>
            <a:pPr algn="ctr"/>
            <a:r>
              <a:rPr lang="en-US" dirty="0" smtClean="0"/>
              <a:t>HENRY HICCUP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47831" y="292547"/>
            <a:ext cx="188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R.I.P.</a:t>
            </a:r>
          </a:p>
          <a:p>
            <a:pPr algn="ctr"/>
            <a:r>
              <a:rPr lang="en-US" dirty="0" smtClean="0"/>
              <a:t>TIM TOM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77917" y="3382099"/>
            <a:ext cx="188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Memory of</a:t>
            </a:r>
          </a:p>
          <a:p>
            <a:pPr algn="ctr"/>
            <a:r>
              <a:rPr lang="en-US" dirty="0" smtClean="0"/>
              <a:t>STEVE SPEED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8172" y="3342805"/>
            <a:ext cx="188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1970-2017</a:t>
            </a:r>
          </a:p>
          <a:p>
            <a:pPr algn="ctr"/>
            <a:r>
              <a:rPr lang="en-US" dirty="0" smtClean="0"/>
              <a:t>MARTA MAE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144681" y="1958627"/>
                <a:ext cx="911518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681" y="1958627"/>
                <a:ext cx="91151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8914245" y="5586945"/>
                <a:ext cx="911518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4245" y="5586945"/>
                <a:ext cx="9115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242550" y="5611901"/>
                <a:ext cx="911518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550" y="5611901"/>
                <a:ext cx="9115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016638" y="2143293"/>
                <a:ext cx="911518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6638" y="2143293"/>
                <a:ext cx="9115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2428448" y="1588043"/>
              <a:ext cx="587880" cy="75132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80568" y="1491923"/>
                <a:ext cx="683640" cy="9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6835928" y="1588763"/>
              <a:ext cx="464760" cy="300240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26208" y="1569683"/>
                <a:ext cx="48384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2658014" y="1765063"/>
              <a:ext cx="0" cy="1080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0"/>
                <a:ext cx="0" cy="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8" name="Ink 27"/>
              <p14:cNvContentPartPr/>
              <p14:nvPr/>
            </p14:nvContentPartPr>
            <p14:xfrm>
              <a:off x="2295854" y="1669303"/>
              <a:ext cx="631800" cy="72576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86494" y="1650223"/>
                <a:ext cx="650520" cy="76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9" name="Ink 28"/>
              <p14:cNvContentPartPr/>
              <p14:nvPr/>
            </p14:nvContentPartPr>
            <p14:xfrm>
              <a:off x="6819614" y="1563103"/>
              <a:ext cx="304920" cy="58500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10254" y="1544023"/>
                <a:ext cx="323640" cy="62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2" name="Ink 31"/>
              <p14:cNvContentPartPr/>
              <p14:nvPr/>
            </p14:nvContentPartPr>
            <p14:xfrm>
              <a:off x="6855457" y="1622265"/>
              <a:ext cx="216720" cy="546120"/>
            </p14:xfrm>
          </p:contentPart>
        </mc:Choice>
        <mc:Fallback>
          <p:pic>
            <p:nvPicPr>
              <p:cNvPr id="32" name="Ink 3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48257" y="1607865"/>
                <a:ext cx="231120" cy="5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3" name="Ink 32"/>
              <p14:cNvContentPartPr/>
              <p14:nvPr/>
            </p14:nvContentPartPr>
            <p14:xfrm>
              <a:off x="6827737" y="1761945"/>
              <a:ext cx="244440" cy="25200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820537" y="1747905"/>
                <a:ext cx="25884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4" name="Ink 33"/>
              <p14:cNvContentPartPr/>
              <p14:nvPr/>
            </p14:nvContentPartPr>
            <p14:xfrm>
              <a:off x="7130857" y="1570785"/>
              <a:ext cx="148320" cy="14760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123657" y="1556385"/>
                <a:ext cx="16236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" name="Ink 34"/>
              <p14:cNvContentPartPr/>
              <p14:nvPr/>
            </p14:nvContentPartPr>
            <p14:xfrm>
              <a:off x="7042297" y="1717665"/>
              <a:ext cx="450360" cy="664560"/>
            </p14:xfrm>
          </p:contentPart>
        </mc:Choice>
        <mc:Fallback>
          <p:pic>
            <p:nvPicPr>
              <p:cNvPr id="35" name="Ink 3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35097" y="1703625"/>
                <a:ext cx="464760" cy="69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/>
              <p14:cNvContentPartPr/>
              <p14:nvPr/>
            </p14:nvContentPartPr>
            <p14:xfrm>
              <a:off x="6890017" y="1635945"/>
              <a:ext cx="543600" cy="665280"/>
            </p14:xfrm>
          </p:contentPart>
        </mc:Choice>
        <mc:Fallback>
          <p:pic>
            <p:nvPicPr>
              <p:cNvPr id="37" name="Ink 3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70937" y="1597785"/>
                <a:ext cx="581760" cy="74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Ink 37"/>
              <p14:cNvContentPartPr/>
              <p14:nvPr/>
            </p14:nvContentPartPr>
            <p14:xfrm>
              <a:off x="6916657" y="5021988"/>
              <a:ext cx="550800" cy="717480"/>
            </p14:xfrm>
          </p:contentPart>
        </mc:Choice>
        <mc:Fallback>
          <p:pic>
            <p:nvPicPr>
              <p:cNvPr id="38" name="Ink 3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97577" y="4983828"/>
                <a:ext cx="588960" cy="79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9" name="Ink 38"/>
              <p14:cNvContentPartPr/>
              <p14:nvPr/>
            </p14:nvContentPartPr>
            <p14:xfrm>
              <a:off x="7654297" y="4812828"/>
              <a:ext cx="546840" cy="37908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635217" y="4774668"/>
                <a:ext cx="58500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0" name="Ink 39"/>
              <p14:cNvContentPartPr/>
              <p14:nvPr/>
            </p14:nvContentPartPr>
            <p14:xfrm>
              <a:off x="7624417" y="4806708"/>
              <a:ext cx="490320" cy="887040"/>
            </p14:xfrm>
          </p:contentPart>
        </mc:Choice>
        <mc:Fallback>
          <p:pic>
            <p:nvPicPr>
              <p:cNvPr id="40" name="Ink 3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605337" y="4768548"/>
                <a:ext cx="528480" cy="9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1" name="Ink 40"/>
              <p14:cNvContentPartPr/>
              <p14:nvPr/>
            </p14:nvContentPartPr>
            <p14:xfrm>
              <a:off x="7615417" y="5095068"/>
              <a:ext cx="710280" cy="62964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596697" y="5057268"/>
                <a:ext cx="748080" cy="70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88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   Simplify the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242" y="1330038"/>
            <a:ext cx="8682031" cy="3593591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 5(2a - b)  -3 (3a + 2b)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 5 + 2 (4x - 4) – 6x</a:t>
            </a:r>
          </a:p>
          <a:p>
            <a:pPr marL="514350" indent="-514350">
              <a:buAutoNum type="alphaUcPeriod"/>
            </a:pPr>
            <a:r>
              <a:rPr lang="en-US" sz="4000" dirty="0"/>
              <a:t> </a:t>
            </a:r>
            <a:r>
              <a:rPr lang="en-US" sz="4000" dirty="0" smtClean="0"/>
              <a:t>-9 (-2m + 3)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4 -2 (5a - 4) + 7a - 6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86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2   Solve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242" y="1330038"/>
            <a:ext cx="8682031" cy="4666028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 3 + 4x = -13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 5(2n - 6) + 7 = 32</a:t>
            </a:r>
          </a:p>
          <a:p>
            <a:pPr marL="514350" indent="-514350">
              <a:buAutoNum type="alphaUcPeriod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u="sng" dirty="0" smtClean="0"/>
              <a:t>n</a:t>
            </a:r>
            <a:r>
              <a:rPr lang="en-US" sz="4000" dirty="0" smtClean="0"/>
              <a:t>  + 7  = - 4</a:t>
            </a:r>
            <a:br>
              <a:rPr lang="en-US" sz="4000" dirty="0" smtClean="0"/>
            </a:br>
            <a:r>
              <a:rPr lang="en-US" sz="4000" dirty="0" smtClean="0"/>
              <a:t>  3</a:t>
            </a:r>
          </a:p>
          <a:p>
            <a:pPr marL="514350" indent="-514350">
              <a:buAutoNum type="alphaUcPeriod"/>
            </a:pPr>
            <a:r>
              <a:rPr lang="en-US" sz="4000" dirty="0"/>
              <a:t> </a:t>
            </a:r>
            <a:r>
              <a:rPr lang="en-US" sz="4000" dirty="0" smtClean="0"/>
              <a:t>10 + 2m -12 + m = -26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11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3   Solve the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242" y="1330038"/>
            <a:ext cx="8682031" cy="3593591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 2x + 6 &lt; -8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 -3y – 4 ≥  -16</a:t>
            </a:r>
          </a:p>
          <a:p>
            <a:pPr marL="514350" indent="-514350">
              <a:buAutoNum type="alphaUcPeriod"/>
            </a:pPr>
            <a:r>
              <a:rPr lang="en-US" sz="4000" dirty="0"/>
              <a:t> </a:t>
            </a:r>
            <a:r>
              <a:rPr lang="en-US" sz="4000" dirty="0" smtClean="0"/>
              <a:t>7  + </a:t>
            </a:r>
            <a:r>
              <a:rPr lang="en-US" sz="4000" u="sng" dirty="0" smtClean="0"/>
              <a:t> h </a:t>
            </a:r>
            <a:r>
              <a:rPr lang="en-US" sz="4000" dirty="0" smtClean="0"/>
              <a:t>  &gt;  -5</a:t>
            </a:r>
            <a:br>
              <a:rPr lang="en-US" sz="4000" dirty="0" smtClean="0"/>
            </a:br>
            <a:r>
              <a:rPr lang="en-US" sz="4000" dirty="0" smtClean="0"/>
              <a:t>        10</a:t>
            </a:r>
          </a:p>
        </p:txBody>
      </p:sp>
    </p:spTree>
    <p:extLst>
      <p:ext uri="{BB962C8B-B14F-4D97-AF65-F5344CB8AC3E}">
        <p14:creationId xmlns:p14="http://schemas.microsoft.com/office/powerpoint/2010/main" val="5333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590552" cy="1492132"/>
          </a:xfrm>
        </p:spPr>
        <p:txBody>
          <a:bodyPr/>
          <a:lstStyle/>
          <a:p>
            <a:r>
              <a:rPr lang="en-US" dirty="0" smtClean="0"/>
              <a:t>SLIDE 4    translate to an Equation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242" y="1330038"/>
            <a:ext cx="8682031" cy="4351234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Six greater than three times m is  negative five.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Eight less than the quotient of c and 3 equals twelve.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Seven added to the product of r and four is twenty-five.</a:t>
            </a:r>
          </a:p>
        </p:txBody>
      </p:sp>
    </p:spTree>
    <p:extLst>
      <p:ext uri="{BB962C8B-B14F-4D97-AF65-F5344CB8AC3E}">
        <p14:creationId xmlns:p14="http://schemas.microsoft.com/office/powerpoint/2010/main" val="128549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25660" cy="1492132"/>
          </a:xfrm>
        </p:spPr>
        <p:txBody>
          <a:bodyPr/>
          <a:lstStyle/>
          <a:p>
            <a:r>
              <a:rPr lang="en-US" dirty="0" smtClean="0"/>
              <a:t>SLIDE 5   Translate the  Inequality </a:t>
            </a:r>
            <a:br>
              <a:rPr lang="en-US" dirty="0" smtClean="0"/>
            </a:br>
            <a:r>
              <a:rPr lang="en-US" dirty="0" smtClean="0"/>
              <a:t>                 and solve.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492" y="2064556"/>
            <a:ext cx="8682031" cy="359359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 You are saving money for a new jacket that costs $90.  You have $42 from your Uncle Ed, that he gave you for your birthday, and you can earn $5 per hour babysitting your little brother. Write and solve an inequality to show how many hours you must babysit to buy the jacket.</a:t>
            </a:r>
          </a:p>
        </p:txBody>
      </p:sp>
    </p:spTree>
    <p:extLst>
      <p:ext uri="{BB962C8B-B14F-4D97-AF65-F5344CB8AC3E}">
        <p14:creationId xmlns:p14="http://schemas.microsoft.com/office/powerpoint/2010/main" val="3002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425660" cy="1492132"/>
          </a:xfrm>
        </p:spPr>
        <p:txBody>
          <a:bodyPr/>
          <a:lstStyle/>
          <a:p>
            <a:r>
              <a:rPr lang="en-US" dirty="0" smtClean="0"/>
              <a:t>SLIDE 6   Translate the  equation </a:t>
            </a:r>
            <a:br>
              <a:rPr lang="en-US" dirty="0" smtClean="0"/>
            </a:br>
            <a:r>
              <a:rPr lang="en-US" dirty="0" smtClean="0"/>
              <a:t>                 and solve.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492" y="2064556"/>
            <a:ext cx="8682031" cy="3593591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dirty="0" smtClean="0"/>
              <a:t> The shirt that you bought costs $18.  You also bought 2 pairs of shoes that were the same amount.  Your total at the checkout was $59.  How much did each pair of shoes cost?</a:t>
            </a:r>
          </a:p>
        </p:txBody>
      </p:sp>
    </p:spTree>
    <p:extLst>
      <p:ext uri="{BB962C8B-B14F-4D97-AF65-F5344CB8AC3E}">
        <p14:creationId xmlns:p14="http://schemas.microsoft.com/office/powerpoint/2010/main" val="143308903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86</TotalTime>
  <Words>389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 MT</vt:lpstr>
      <vt:lpstr>Impact</vt:lpstr>
      <vt:lpstr>Badge</vt:lpstr>
      <vt:lpstr>REVIEW FOR THE unit 2 Test</vt:lpstr>
      <vt:lpstr>Instructions: </vt:lpstr>
      <vt:lpstr>PowerPoint Presentation</vt:lpstr>
      <vt:lpstr>SLIDE 1   Simplify the Expressions</vt:lpstr>
      <vt:lpstr>SLIDE 2   Solve the Equation</vt:lpstr>
      <vt:lpstr>SLIDE 3   Solve the Inequality</vt:lpstr>
      <vt:lpstr>SLIDE 4    translate to an Equation </vt:lpstr>
      <vt:lpstr>SLIDE 5   Translate the  Inequality                   and solve. </vt:lpstr>
      <vt:lpstr>SLIDE 6   Translate the  equation                   and solve. </vt:lpstr>
      <vt:lpstr>SLIDE 7    Find the perimeter of the                    figure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THE unit 2 Test</dc:title>
  <dc:creator>Jennifer Bobb</dc:creator>
  <cp:lastModifiedBy>Jennifer Bobb</cp:lastModifiedBy>
  <cp:revision>6</cp:revision>
  <dcterms:created xsi:type="dcterms:W3CDTF">2017-11-01T14:19:53Z</dcterms:created>
  <dcterms:modified xsi:type="dcterms:W3CDTF">2017-11-01T15:46:47Z</dcterms:modified>
</cp:coreProperties>
</file>